
<file path=[Content_Types].xml><?xml version="1.0" encoding="utf-8"?>
<Types xmlns="http://schemas.openxmlformats.org/package/2006/content-types">
  <Default ContentType="application/x-fontdata" Extension="fntdata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3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9.xml"/>
  <Override ContentType="application/vnd.openxmlformats-officedocument.presentationml.notesSlide+xml" PartName="/ppt/notesSlides/notesSlide15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11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12.xml"/>
  <Override ContentType="application/vnd.openxmlformats-officedocument.presentationml.notesSlide+xml" PartName="/ppt/notesSlides/notesSlide16.xml"/>
  <Override ContentType="application/vnd.openxmlformats-officedocument.presentationml.notesSlide+xml" PartName="/ppt/notesSlides/notesSlide8.xml"/>
  <Override ContentType="application/vnd.openxmlformats-officedocument.presentationml.notesSlide+xml" PartName="/ppt/notesSlides/notesSlide14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4.xml"/>
  <Override ContentType="application/vnd.openxmlformats-officedocument.presentationml.notesSlide+xml" PartName="/ppt/notesSlides/notesSlide10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1.xml"/>
  <Override ContentType="application/vnd.openxmlformats-officedocument.presentationml.slide+xml" PartName="/ppt/slides/slide1.xml"/>
  <Override ContentType="application/vnd.openxmlformats-officedocument.presentationml.slide+xml" PartName="/ppt/slides/slide3.xml"/>
  <Override ContentType="application/vnd.openxmlformats-officedocument.presentationml.slide+xml" PartName="/ppt/slides/slide9.xml"/>
  <Override ContentType="application/vnd.openxmlformats-officedocument.presentationml.slide+xml" PartName="/ppt/slides/slide13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slide+xml" PartName="/ppt/slides/slide15.xml"/>
  <Override ContentType="application/vnd.openxmlformats-officedocument.presentationml.slide+xml" PartName="/ppt/slides/slide12.xml"/>
  <Override ContentType="application/vnd.openxmlformats-officedocument.presentationml.slide+xml" PartName="/ppt/slides/slide10.xml"/>
  <Override ContentType="application/vnd.openxmlformats-officedocument.presentationml.slide+xml" PartName="/ppt/slides/slide2.xml"/>
  <Override ContentType="application/vnd.openxmlformats-officedocument.presentationml.slide+xml" PartName="/ppt/slides/slide6.xml"/>
  <Override ContentType="application/vnd.openxmlformats-officedocument.presentationml.slide+xml" PartName="/ppt/slides/slide16.xml"/>
  <Override ContentType="application/vnd.openxmlformats-officedocument.presentationml.slide+xml" PartName="/ppt/slides/slide8.xml"/>
  <Override ContentType="application/vnd.openxmlformats-officedocument.presentationml.slide+xml" PartName="/ppt/slides/slide14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  <Override ContentType="application/vnd.openxmlformats-officedocument.presentationml.viewProps+xml" PartName="/ppt/viewProps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embedTrueTypeFonts="1" strictFirstAndLastChars="0" saveSubsetFonts="1">
  <p:sldMasterIdLst>
    <p:sldMasterId id="2147483659" r:id="rId4"/>
  </p:sldMasterIdLst>
  <p:notesMasterIdLst>
    <p:notesMasterId r:id="rId5"/>
  </p:notesMasterIdLst>
  <p:sldIdLst>
    <p:sldId id="256" r:id="rId6"/>
    <p:sldId id="257" r:id="rId7"/>
    <p:sldId id="258" r:id="rId8"/>
    <p:sldId id="259" r:id="rId9"/>
    <p:sldId id="260" r:id="rId10"/>
    <p:sldId id="261" r:id="rId11"/>
    <p:sldId id="262" r:id="rId12"/>
    <p:sldId id="263" r:id="rId13"/>
    <p:sldId id="264" r:id="rId14"/>
    <p:sldId id="265" r:id="rId15"/>
    <p:sldId id="266" r:id="rId16"/>
    <p:sldId id="267" r:id="rId17"/>
    <p:sldId id="268" r:id="rId18"/>
    <p:sldId id="269" r:id="rId19"/>
    <p:sldId id="270" r:id="rId20"/>
    <p:sldId id="271" r:id="rId21"/>
  </p:sldIdLst>
  <p:sldSz cy="5143500" cx="9144000"/>
  <p:notesSz cx="6858000" cy="9144000"/>
  <p:embeddedFontLst>
    <p:embeddedFont>
      <p:font typeface="PT Sans Narrow"/>
      <p:regular r:id="rId22"/>
      <p:bold r:id="rId23"/>
    </p:embeddedFont>
    <p:embeddedFont>
      <p:font typeface="Open Sans"/>
      <p:regular r:id="rId24"/>
      <p:bold r:id="rId25"/>
      <p:italic r:id="rId26"/>
      <p:boldItalic r:id="rId27"/>
    </p:embeddedFont>
  </p:embeddedFontLst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  <p:extLst>
    <p:ext uri="{EFAFB233-063F-42B5-8137-9DF3F51BA10A}">
      <p15:sldGuideLst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Comments="0">
  <p:slideViewPr>
    <p:cSldViewPr snapToGrid="0">
      <p:cViewPr varScale="1">
        <p:scale>
          <a:sx n="100" d="100"/>
          <a:sy n="100" d="100"/>
        </p:scale>
        <p:origin x="0" y="0"/>
      </p:cViewPr>
      <p:guideLst>
        <p:guide pos="1620" orient="horz"/>
        <p:guide pos="2880"/>
      </p:guideLst>
    </p:cSldViewPr>
  </p:slideViewPr>
</p:viewPr>
</file>

<file path=ppt/_rels/presentation.xml.rels><?xml version="1.0" encoding="UTF-8" standalone="yes"?><Relationships xmlns="http://schemas.openxmlformats.org/package/2006/relationships"><Relationship Id="rId20" Type="http://schemas.openxmlformats.org/officeDocument/2006/relationships/slide" Target="slides/slide15.xml"/><Relationship Id="rId22" Type="http://schemas.openxmlformats.org/officeDocument/2006/relationships/font" Target="fonts/PTSansNarrow-regular.fntdata"/><Relationship Id="rId21" Type="http://schemas.openxmlformats.org/officeDocument/2006/relationships/slide" Target="slides/slide16.xml"/><Relationship Id="rId24" Type="http://schemas.openxmlformats.org/officeDocument/2006/relationships/font" Target="fonts/OpenSans-regular.fntdata"/><Relationship Id="rId23" Type="http://schemas.openxmlformats.org/officeDocument/2006/relationships/font" Target="fonts/PTSansNarrow-bold.fntdata"/><Relationship Id="rId1" Type="http://schemas.openxmlformats.org/officeDocument/2006/relationships/theme" Target="theme/theme1.xml"/><Relationship Id="rId2" Type="http://schemas.openxmlformats.org/officeDocument/2006/relationships/viewProps" Target="viewProps.xml"/><Relationship Id="rId3" Type="http://schemas.openxmlformats.org/officeDocument/2006/relationships/presProps" Target="presProp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4.xml"/><Relationship Id="rId26" Type="http://schemas.openxmlformats.org/officeDocument/2006/relationships/font" Target="fonts/OpenSans-italic.fntdata"/><Relationship Id="rId25" Type="http://schemas.openxmlformats.org/officeDocument/2006/relationships/font" Target="fonts/OpenSans-bold.fntdata"/><Relationship Id="rId27" Type="http://schemas.openxmlformats.org/officeDocument/2006/relationships/font" Target="fonts/OpenSans-boldItalic.fntdata"/><Relationship Id="rId5" Type="http://schemas.openxmlformats.org/officeDocument/2006/relationships/notesMaster" Target="notesMasters/notesMaster1.xml"/><Relationship Id="rId6" Type="http://schemas.openxmlformats.org/officeDocument/2006/relationships/slide" Target="slides/slide1.xml"/><Relationship Id="rId7" Type="http://schemas.openxmlformats.org/officeDocument/2006/relationships/slide" Target="slides/slide2.xml"/><Relationship Id="rId8" Type="http://schemas.openxmlformats.org/officeDocument/2006/relationships/slide" Target="slides/slide3.xml"/><Relationship Id="rId11" Type="http://schemas.openxmlformats.org/officeDocument/2006/relationships/slide" Target="slides/slide6.xml"/><Relationship Id="rId10" Type="http://schemas.openxmlformats.org/officeDocument/2006/relationships/slide" Target="slides/slide5.xml"/><Relationship Id="rId13" Type="http://schemas.openxmlformats.org/officeDocument/2006/relationships/slide" Target="slides/slide8.xml"/><Relationship Id="rId12" Type="http://schemas.openxmlformats.org/officeDocument/2006/relationships/slide" Target="slides/slide7.xml"/><Relationship Id="rId15" Type="http://schemas.openxmlformats.org/officeDocument/2006/relationships/slide" Target="slides/slide10.xml"/><Relationship Id="rId14" Type="http://schemas.openxmlformats.org/officeDocument/2006/relationships/slide" Target="slides/slide9.xml"/><Relationship Id="rId17" Type="http://schemas.openxmlformats.org/officeDocument/2006/relationships/slide" Target="slides/slide12.xml"/><Relationship Id="rId16" Type="http://schemas.openxmlformats.org/officeDocument/2006/relationships/slide" Target="slides/slide11.xml"/><Relationship Id="rId19" Type="http://schemas.openxmlformats.org/officeDocument/2006/relationships/slide" Target="slides/slide14.xml"/><Relationship Id="rId18" Type="http://schemas.openxmlformats.org/officeDocument/2006/relationships/slide" Target="slides/slide13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4" name="Google Shape;4;n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>
            <a:lvl1pPr indent="-298450" lvl="0" marL="457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1pPr>
            <a:lvl2pPr indent="-298450" lvl="1" marL="914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2pPr>
            <a:lvl3pPr indent="-298450" lvl="2" marL="1371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3pPr>
            <a:lvl4pPr indent="-298450" lvl="3" marL="1828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4pPr>
            <a:lvl5pPr indent="-298450" lvl="4" marL="22860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5pPr>
            <a:lvl6pPr indent="-298450" lvl="5" marL="27432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6pPr>
            <a:lvl7pPr indent="-298450" lvl="6" marL="32004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●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7pPr>
            <a:lvl8pPr indent="-298450" lvl="7" marL="3657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○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8pPr>
            <a:lvl9pPr indent="-298450" lvl="8" marL="41148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100"/>
              <a:buFont typeface="Arial"/>
              <a:buChar char="■"/>
              <a:defRPr b="0" i="0" sz="1100" u="none" cap="none" strike="noStrike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</a:defRPr>
            </a:lvl9pPr>
          </a:lstStyle>
          <a:p/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2" name="Shape 6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" name="Google Shape;63;p1:notes"/>
          <p:cNvSpPr/>
          <p:nvPr>
            <p:ph idx="2" type="sldImg"/>
          </p:nvPr>
        </p:nvSpPr>
        <p:spPr>
          <a:xfrm>
            <a:off x="381300" y="685800"/>
            <a:ext cx="6096075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4" name="Google Shape;64;p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8" name="Shape 10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9" name="Google Shape;109;p10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0" name="Google Shape;110;p10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3" name="Shape 11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4" name="Google Shape;114;p11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5" name="Google Shape;115;p11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8" name="Shape 11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9" name="Google Shape;119;p1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0" name="Google Shape;120;p1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1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5" name="Google Shape;125;p1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8" name="Shape 12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9" name="Google Shape;129;p1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0" name="Google Shape;130;p1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3" name="Shape 1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" name="Google Shape;134;p1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5" name="Google Shape;135;p1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8" name="Shape 1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9" name="Google Shape;139;p1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40" name="Google Shape;140;p1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68" name="Shape 6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Google Shape;69;p2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0" name="Google Shape;70;p2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3" name="Shape 7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" name="Google Shape;74;p3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75" name="Google Shape;75;p3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4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0" name="Google Shape;80;p4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3" name="Shape 8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4" name="Google Shape;84;p5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5" name="Google Shape;85;p5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6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0" name="Google Shape;90;p6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3" name="Shape 9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4" name="Google Shape;94;p7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5" name="Google Shape;95;p7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8" name="Shape 9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Google Shape;99;p8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0" name="Google Shape;100;p8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9:notes"/>
          <p:cNvSpPr/>
          <p:nvPr>
            <p:ph idx="2" type="sldImg"/>
          </p:nvPr>
        </p:nvSpPr>
        <p:spPr>
          <a:xfrm>
            <a:off x="381300" y="685800"/>
            <a:ext cx="6096000" cy="34290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9525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5" name="Google Shape;105;p9:notes"/>
          <p:cNvSpPr txBox="1"/>
          <p:nvPr>
            <p:ph idx="1" type="body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1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slide" type="title">
  <p:cSld name="TITLE"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Google Shape;10;p2"/>
          <p:cNvCxnSpPr/>
          <p:nvPr/>
        </p:nvCxnSpPr>
        <p:spPr>
          <a:xfrm>
            <a:off x="7007735" y="3176888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cxnSp>
        <p:nvCxnSpPr>
          <p:cNvPr id="11" name="Google Shape;11;p2"/>
          <p:cNvCxnSpPr/>
          <p:nvPr/>
        </p:nvCxnSpPr>
        <p:spPr>
          <a:xfrm>
            <a:off x="1575035" y="3158252"/>
            <a:ext cx="562200" cy="0"/>
          </a:xfrm>
          <a:prstGeom prst="straightConnector1">
            <a:avLst/>
          </a:prstGeom>
          <a:noFill/>
          <a:ln cap="flat" cmpd="sng" w="76200">
            <a:solidFill>
              <a:schemeClr val="lt2"/>
            </a:solidFill>
            <a:prstDash val="solid"/>
            <a:round/>
            <a:headEnd len="sm" w="sm" type="none"/>
            <a:tailEnd len="sm" w="sm" type="none"/>
          </a:ln>
        </p:spPr>
      </p:cxnSp>
      <p:grpSp>
        <p:nvGrpSpPr>
          <p:cNvPr id="12" name="Google Shape;12;p2"/>
          <p:cNvGrpSpPr/>
          <p:nvPr/>
        </p:nvGrpSpPr>
        <p:grpSpPr>
          <a:xfrm>
            <a:off x="1004144" y="1022025"/>
            <a:ext cx="7136668" cy="152400"/>
            <a:chOff x="1346429" y="1011300"/>
            <a:chExt cx="6452100" cy="152400"/>
          </a:xfrm>
        </p:grpSpPr>
        <p:cxnSp>
          <p:nvCxnSpPr>
            <p:cNvPr id="13" name="Google Shape;13;p2"/>
            <p:cNvCxnSpPr/>
            <p:nvPr/>
          </p:nvCxnSpPr>
          <p:spPr>
            <a:xfrm rot="10800000">
              <a:off x="1346429" y="1011300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4" name="Google Shape;14;p2"/>
            <p:cNvCxnSpPr/>
            <p:nvPr/>
          </p:nvCxnSpPr>
          <p:spPr>
            <a:xfrm rot="10800000">
              <a:off x="1346429" y="1163700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grpSp>
        <p:nvGrpSpPr>
          <p:cNvPr id="15" name="Google Shape;15;p2"/>
          <p:cNvGrpSpPr/>
          <p:nvPr/>
        </p:nvGrpSpPr>
        <p:grpSpPr>
          <a:xfrm>
            <a:off x="1004151" y="3969100"/>
            <a:ext cx="7136668" cy="152400"/>
            <a:chOff x="1346435" y="3969088"/>
            <a:chExt cx="6452100" cy="152400"/>
          </a:xfrm>
        </p:grpSpPr>
        <p:cxnSp>
          <p:nvCxnSpPr>
            <p:cNvPr id="16" name="Google Shape;16;p2"/>
            <p:cNvCxnSpPr/>
            <p:nvPr/>
          </p:nvCxnSpPr>
          <p:spPr>
            <a:xfrm>
              <a:off x="1346435" y="4121488"/>
              <a:ext cx="6452100" cy="0"/>
            </a:xfrm>
            <a:prstGeom prst="straightConnector1">
              <a:avLst/>
            </a:prstGeom>
            <a:noFill/>
            <a:ln cap="flat" cmpd="sng" w="76200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  <p:cxnSp>
          <p:nvCxnSpPr>
            <p:cNvPr id="17" name="Google Shape;17;p2"/>
            <p:cNvCxnSpPr/>
            <p:nvPr/>
          </p:nvCxnSpPr>
          <p:spPr>
            <a:xfrm>
              <a:off x="1346435" y="3969088"/>
              <a:ext cx="6452100" cy="0"/>
            </a:xfrm>
            <a:prstGeom prst="straightConnector1">
              <a:avLst/>
            </a:prstGeom>
            <a:noFill/>
            <a:ln cap="flat" cmpd="sng" w="9525">
              <a:solidFill>
                <a:schemeClr val="accent3"/>
              </a:solidFill>
              <a:prstDash val="solid"/>
              <a:round/>
              <a:headEnd len="sm" w="sm" type="none"/>
              <a:tailEnd len="sm" w="sm" type="none"/>
            </a:ln>
          </p:spPr>
        </p:cxnSp>
      </p:grpSp>
      <p:sp>
        <p:nvSpPr>
          <p:cNvPr id="18" name="Google Shape;18;p2"/>
          <p:cNvSpPr txBox="1"/>
          <p:nvPr>
            <p:ph type="ctrTitle"/>
          </p:nvPr>
        </p:nvSpPr>
        <p:spPr>
          <a:xfrm>
            <a:off x="1004150" y="1751764"/>
            <a:ext cx="7136700" cy="10224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1pPr>
            <a:lvl2pPr lvl="1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2pPr>
            <a:lvl3pPr lvl="2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3pPr>
            <a:lvl4pPr lvl="3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4pPr>
            <a:lvl5pPr lvl="4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5pPr>
            <a:lvl6pPr lvl="5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6pPr>
            <a:lvl7pPr lvl="6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7pPr>
            <a:lvl8pPr lvl="7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8pPr>
            <a:lvl9pPr lvl="8" algn="ctr">
              <a:spcBef>
                <a:spcPts val="0"/>
              </a:spcBef>
              <a:spcAft>
                <a:spcPts val="0"/>
              </a:spcAft>
              <a:buSzPts val="5400"/>
              <a:buNone/>
              <a:defRPr sz="5400"/>
            </a:lvl9pPr>
          </a:lstStyle>
          <a:p/>
        </p:txBody>
      </p:sp>
      <p:sp>
        <p:nvSpPr>
          <p:cNvPr id="19" name="Google Shape;19;p2"/>
          <p:cNvSpPr txBox="1"/>
          <p:nvPr>
            <p:ph idx="1" type="subTitle"/>
          </p:nvPr>
        </p:nvSpPr>
        <p:spPr>
          <a:xfrm>
            <a:off x="2137225" y="2850039"/>
            <a:ext cx="4870500" cy="792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ig number">
  <p:cSld name="BIG_NUMBER">
    <p:spTree>
      <p:nvGrpSpPr>
        <p:cNvPr id="55" name="Shape 5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" name="Google Shape;56;p11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lt2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57" name="Google Shape;57;p11"/>
          <p:cNvSpPr txBox="1"/>
          <p:nvPr>
            <p:ph hasCustomPrompt="1" type="title"/>
          </p:nvPr>
        </p:nvSpPr>
        <p:spPr>
          <a:xfrm>
            <a:off x="311700" y="1304850"/>
            <a:ext cx="8520600" cy="15384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1pPr>
            <a:lvl2pPr lvl="1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2pPr>
            <a:lvl3pPr lvl="2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3pPr>
            <a:lvl4pPr lvl="3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4pPr>
            <a:lvl5pPr lvl="4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5pPr>
            <a:lvl6pPr lvl="5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6pPr>
            <a:lvl7pPr lvl="6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7pPr>
            <a:lvl8pPr lvl="7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8pPr>
            <a:lvl9pPr lvl="8" algn="ctr">
              <a:spcBef>
                <a:spcPts val="0"/>
              </a:spcBef>
              <a:spcAft>
                <a:spcPts val="0"/>
              </a:spcAft>
              <a:buClr>
                <a:schemeClr val="accent3"/>
              </a:buClr>
              <a:buSzPts val="13000"/>
              <a:buNone/>
              <a:defRPr sz="13000">
                <a:solidFill>
                  <a:schemeClr val="accent3"/>
                </a:solidFill>
              </a:defRPr>
            </a:lvl9pPr>
          </a:lstStyle>
          <a:p>
            <a:r>
              <a:t>xx%</a:t>
            </a:r>
          </a:p>
        </p:txBody>
      </p:sp>
      <p:sp>
        <p:nvSpPr>
          <p:cNvPr id="58" name="Google Shape;58;p11"/>
          <p:cNvSpPr txBox="1"/>
          <p:nvPr>
            <p:ph idx="1" type="body"/>
          </p:nvPr>
        </p:nvSpPr>
        <p:spPr>
          <a:xfrm>
            <a:off x="311700" y="2995650"/>
            <a:ext cx="8520600" cy="10716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 algn="ctr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 algn="ctr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 algn="ctr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 algn="ctr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59" name="Google Shape;59;p1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Blank" type="blank">
  <p:cSld name="BLANK">
    <p:spTree>
      <p:nvGrpSpPr>
        <p:cNvPr id="60" name="Shape 6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" name="Google Shape;61;p12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header" type="secHead">
  <p:cSld name="SECTION_HEADER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/>
          <p:nvPr/>
        </p:nvSpPr>
        <p:spPr>
          <a:xfrm>
            <a:off x="-50" y="2571900"/>
            <a:ext cx="9144000" cy="25716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3" name="Google Shape;23;p3"/>
          <p:cNvSpPr txBox="1"/>
          <p:nvPr>
            <p:ph type="title"/>
          </p:nvPr>
        </p:nvSpPr>
        <p:spPr>
          <a:xfrm>
            <a:off x="311700" y="814800"/>
            <a:ext cx="8571300" cy="9420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 algn="ctr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body" type="tx">
  <p:cSld name="TITLE_AND_BODY">
    <p:spTree>
      <p:nvGrpSpPr>
        <p:cNvPr id="25" name="Shape 2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Google Shape;26;p4"/>
          <p:cNvSpPr/>
          <p:nvPr/>
        </p:nvSpPr>
        <p:spPr>
          <a:xfrm>
            <a:off x="-75" y="5045700"/>
            <a:ext cx="9144000" cy="978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27" name="Google Shape;27;p4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28" name="Google Shape;28;p4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SzPts val="1800"/>
              <a:buChar char="●"/>
              <a:defRPr/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SzPts val="1400"/>
              <a:buChar char="●"/>
              <a:defRPr/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SzPts val="1400"/>
              <a:buChar char="○"/>
              <a:defRPr/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SzPts val="1400"/>
              <a:buChar char="■"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and two columns" type="twoColTx">
  <p:cSld name="TITLE_AND_TWO_COLUMNS">
    <p:spTree>
      <p:nvGrpSpPr>
        <p:cNvPr id="30" name="Shape 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" name="Google Shape;31;p5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2" name="Google Shape;32;p5"/>
          <p:cNvSpPr txBox="1"/>
          <p:nvPr>
            <p:ph idx="1" type="body"/>
          </p:nvPr>
        </p:nvSpPr>
        <p:spPr>
          <a:xfrm>
            <a:off x="3117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3" name="Google Shape;33;p5"/>
          <p:cNvSpPr txBox="1"/>
          <p:nvPr>
            <p:ph idx="2" type="body"/>
          </p:nvPr>
        </p:nvSpPr>
        <p:spPr>
          <a:xfrm>
            <a:off x="4832400" y="1266175"/>
            <a:ext cx="3999900" cy="33027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17500" lvl="0" marL="457200">
              <a:spcBef>
                <a:spcPts val="0"/>
              </a:spcBef>
              <a:spcAft>
                <a:spcPts val="0"/>
              </a:spcAft>
              <a:buSzPts val="1400"/>
              <a:buChar char="●"/>
              <a:defRPr sz="14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34" name="Google Shape;34;p5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tle only" type="titleOnly">
  <p:cSld name="TITLE_ONLY">
    <p:spTree>
      <p:nvGrpSpPr>
        <p:cNvPr id="35" name="Shape 3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Google Shape;36;p6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3600"/>
              <a:buNone/>
              <a:defRPr/>
            </a:lvl9pPr>
          </a:lstStyle>
          <a:p/>
        </p:txBody>
      </p:sp>
      <p:sp>
        <p:nvSpPr>
          <p:cNvPr id="37" name="Google Shape;37;p6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One column text">
  <p:cSld name="ONE_COLUMN_TEXT">
    <p:spTree>
      <p:nvGrpSpPr>
        <p:cNvPr id="38" name="Shape 3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" name="Google Shape;39;p7"/>
          <p:cNvSpPr txBox="1"/>
          <p:nvPr>
            <p:ph type="title"/>
          </p:nvPr>
        </p:nvSpPr>
        <p:spPr>
          <a:xfrm>
            <a:off x="311700" y="555600"/>
            <a:ext cx="2808000" cy="7557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1pPr>
            <a:lvl2pPr lvl="1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2pPr>
            <a:lvl3pPr lvl="2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3pPr>
            <a:lvl4pPr lvl="3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4pPr>
            <a:lvl5pPr lvl="4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5pPr>
            <a:lvl6pPr lvl="5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6pPr>
            <a:lvl7pPr lvl="6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7pPr>
            <a:lvl8pPr lvl="7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8pPr>
            <a:lvl9pPr lvl="8">
              <a:spcBef>
                <a:spcPts val="0"/>
              </a:spcBef>
              <a:spcAft>
                <a:spcPts val="0"/>
              </a:spcAft>
              <a:buSzPts val="2400"/>
              <a:buNone/>
              <a:defRPr sz="2400"/>
            </a:lvl9pPr>
          </a:lstStyle>
          <a:p/>
        </p:txBody>
      </p:sp>
      <p:sp>
        <p:nvSpPr>
          <p:cNvPr id="40" name="Google Shape;40;p7"/>
          <p:cNvSpPr txBox="1"/>
          <p:nvPr>
            <p:ph idx="1" type="body"/>
          </p:nvPr>
        </p:nvSpPr>
        <p:spPr>
          <a:xfrm>
            <a:off x="311700" y="1389600"/>
            <a:ext cx="2808000" cy="31794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indent="-304800" lvl="0" marL="4572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1pPr>
            <a:lvl2pPr indent="-304800" lvl="1" marL="9144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2pPr>
            <a:lvl3pPr indent="-304800" lvl="2" marL="13716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3pPr>
            <a:lvl4pPr indent="-304800" lvl="3" marL="18288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4pPr>
            <a:lvl5pPr indent="-304800" lvl="4" marL="22860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5pPr>
            <a:lvl6pPr indent="-304800" lvl="5" marL="27432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6pPr>
            <a:lvl7pPr indent="-304800" lvl="6" marL="3200400">
              <a:spcBef>
                <a:spcPts val="0"/>
              </a:spcBef>
              <a:spcAft>
                <a:spcPts val="0"/>
              </a:spcAft>
              <a:buSzPts val="1200"/>
              <a:buChar char="●"/>
              <a:defRPr sz="1200"/>
            </a:lvl7pPr>
            <a:lvl8pPr indent="-304800" lvl="7" marL="3657600">
              <a:spcBef>
                <a:spcPts val="0"/>
              </a:spcBef>
              <a:spcAft>
                <a:spcPts val="0"/>
              </a:spcAft>
              <a:buSzPts val="1200"/>
              <a:buChar char="○"/>
              <a:defRPr sz="1200"/>
            </a:lvl8pPr>
            <a:lvl9pPr indent="-304800" lvl="8" marL="4114800">
              <a:spcBef>
                <a:spcPts val="0"/>
              </a:spcBef>
              <a:spcAft>
                <a:spcPts val="0"/>
              </a:spcAft>
              <a:buSzPts val="1200"/>
              <a:buChar char="■"/>
              <a:defRPr sz="1200"/>
            </a:lvl9pPr>
          </a:lstStyle>
          <a:p/>
        </p:txBody>
      </p:sp>
      <p:sp>
        <p:nvSpPr>
          <p:cNvPr id="41" name="Google Shape;41;p7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Main point">
  <p:cSld name="MAIN_POINT">
    <p:bg>
      <p:bgPr>
        <a:solidFill>
          <a:schemeClr val="accent6"/>
        </a:solidFill>
      </p:bgPr>
    </p:bg>
    <p:spTree>
      <p:nvGrpSpPr>
        <p:cNvPr id="42" name="Shape 4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Google Shape;43;p8"/>
          <p:cNvSpPr txBox="1"/>
          <p:nvPr>
            <p:ph type="title"/>
          </p:nvPr>
        </p:nvSpPr>
        <p:spPr>
          <a:xfrm>
            <a:off x="490250" y="526350"/>
            <a:ext cx="5613600" cy="4090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5400"/>
              <a:buNone/>
              <a:defRPr b="0" sz="5400">
                <a:solidFill>
                  <a:schemeClr val="dk2"/>
                </a:solidFill>
              </a:defRPr>
            </a:lvl9pPr>
          </a:lstStyle>
          <a:p/>
        </p:txBody>
      </p:sp>
      <p:sp>
        <p:nvSpPr>
          <p:cNvPr id="44" name="Google Shape;44;p8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ction title and description">
  <p:cSld name="SECTION_TITLE_AND_DESCRIPTION">
    <p:spTree>
      <p:nvGrpSpPr>
        <p:cNvPr id="45" name="Shape 4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" name="Google Shape;46;p9"/>
          <p:cNvSpPr/>
          <p:nvPr/>
        </p:nvSpPr>
        <p:spPr>
          <a:xfrm>
            <a:off x="4572000" y="0"/>
            <a:ext cx="4572000" cy="514350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txBody>
          <a:bodyPr anchorCtr="0" anchor="ctr" bIns="91425" lIns="91425" spcFirstLastPara="1" rIns="91425" wrap="square" tIns="91425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cxnSp>
        <p:nvCxnSpPr>
          <p:cNvPr id="47" name="Google Shape;47;p9"/>
          <p:cNvCxnSpPr/>
          <p:nvPr/>
        </p:nvCxnSpPr>
        <p:spPr>
          <a:xfrm>
            <a:off x="5029675" y="4495500"/>
            <a:ext cx="468300" cy="0"/>
          </a:xfrm>
          <a:prstGeom prst="straightConnector1">
            <a:avLst/>
          </a:prstGeom>
          <a:noFill/>
          <a:ln cap="flat" cmpd="sng" w="19050">
            <a:solidFill>
              <a:schemeClr val="lt1"/>
            </a:solidFill>
            <a:prstDash val="solid"/>
            <a:round/>
            <a:headEnd len="sm" w="sm" type="none"/>
            <a:tailEnd len="sm" w="sm" type="none"/>
          </a:ln>
        </p:spPr>
      </p:cxnSp>
      <p:sp>
        <p:nvSpPr>
          <p:cNvPr id="48" name="Google Shape;48;p9"/>
          <p:cNvSpPr txBox="1"/>
          <p:nvPr>
            <p:ph type="title"/>
          </p:nvPr>
        </p:nvSpPr>
        <p:spPr>
          <a:xfrm>
            <a:off x="265500" y="1039675"/>
            <a:ext cx="4045200" cy="1675800"/>
          </a:xfrm>
          <a:prstGeom prst="rect">
            <a:avLst/>
          </a:prstGeom>
        </p:spPr>
        <p:txBody>
          <a:bodyPr anchorCtr="0" anchor="b" bIns="91425" lIns="91425" spcFirstLastPara="1" rIns="91425" wrap="square" tIns="91425">
            <a:norm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1pPr>
            <a:lvl2pPr lvl="1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2pPr>
            <a:lvl3pPr lvl="2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3pPr>
            <a:lvl4pPr lvl="3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4pPr>
            <a:lvl5pPr lvl="4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5pPr>
            <a:lvl6pPr lvl="5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6pPr>
            <a:lvl7pPr lvl="6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7pPr>
            <a:lvl8pPr lvl="7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8pPr>
            <a:lvl9pPr lvl="8" algn="ctr">
              <a:spcBef>
                <a:spcPts val="0"/>
              </a:spcBef>
              <a:spcAft>
                <a:spcPts val="0"/>
              </a:spcAft>
              <a:buSzPts val="4200"/>
              <a:buNone/>
              <a:defRPr sz="4200"/>
            </a:lvl9pPr>
          </a:lstStyle>
          <a:p/>
        </p:txBody>
      </p:sp>
      <p:sp>
        <p:nvSpPr>
          <p:cNvPr id="49" name="Google Shape;49;p9"/>
          <p:cNvSpPr txBox="1"/>
          <p:nvPr>
            <p:ph idx="1" type="subTitle"/>
          </p:nvPr>
        </p:nvSpPr>
        <p:spPr>
          <a:xfrm>
            <a:off x="265500" y="2726875"/>
            <a:ext cx="4045200" cy="1235100"/>
          </a:xfrm>
          <a:prstGeom prst="rect">
            <a:avLst/>
          </a:prstGeom>
        </p:spPr>
        <p:txBody>
          <a:bodyPr anchorCtr="0" anchor="t" bIns="91425" lIns="91425" spcFirstLastPara="1" rIns="91425" wrap="square" tIns="91425">
            <a:normAutofit/>
          </a:bodyPr>
          <a:lstStyle>
            <a:lvl1pPr lv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1pPr>
            <a:lvl2pPr lvl="1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2pPr>
            <a:lvl3pPr lvl="2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3pPr>
            <a:lvl4pPr lvl="3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4pPr>
            <a:lvl5pPr lvl="4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5pPr>
            <a:lvl6pPr lvl="5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6pPr>
            <a:lvl7pPr lvl="6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7pPr>
            <a:lvl8pPr lvl="7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8pPr>
            <a:lvl9pPr lvl="8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100"/>
              <a:buNone/>
              <a:defRPr sz="2100"/>
            </a:lvl9pPr>
          </a:lstStyle>
          <a:p/>
        </p:txBody>
      </p:sp>
      <p:sp>
        <p:nvSpPr>
          <p:cNvPr id="50" name="Google Shape;50;p9"/>
          <p:cNvSpPr txBox="1"/>
          <p:nvPr>
            <p:ph idx="2" type="body"/>
          </p:nvPr>
        </p:nvSpPr>
        <p:spPr>
          <a:xfrm>
            <a:off x="4939500" y="724200"/>
            <a:ext cx="3837000" cy="36951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342900" lvl="0" marL="457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800"/>
              <a:buChar char="●"/>
              <a:defRPr>
                <a:solidFill>
                  <a:schemeClr val="lt1"/>
                </a:solidFill>
              </a:defRPr>
            </a:lvl1pPr>
            <a:lvl2pPr indent="-317500" lvl="1" marL="914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2pPr>
            <a:lvl3pPr indent="-317500" lvl="2" marL="1371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3pPr>
            <a:lvl4pPr indent="-317500" lvl="3" marL="1828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4pPr>
            <a:lvl5pPr indent="-317500" lvl="4" marL="22860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5pPr>
            <a:lvl6pPr indent="-317500" lvl="5" marL="27432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6pPr>
            <a:lvl7pPr indent="-317500" lvl="6" marL="32004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●"/>
              <a:defRPr>
                <a:solidFill>
                  <a:schemeClr val="lt1"/>
                </a:solidFill>
              </a:defRPr>
            </a:lvl7pPr>
            <a:lvl8pPr indent="-317500" lvl="7" marL="36576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○"/>
              <a:defRPr>
                <a:solidFill>
                  <a:schemeClr val="lt1"/>
                </a:solidFill>
              </a:defRPr>
            </a:lvl8pPr>
            <a:lvl9pPr indent="-317500" lvl="8" marL="4114800">
              <a:spcBef>
                <a:spcPts val="0"/>
              </a:spcBef>
              <a:spcAft>
                <a:spcPts val="0"/>
              </a:spcAft>
              <a:buClr>
                <a:schemeClr val="lt1"/>
              </a:buClr>
              <a:buSzPts val="1400"/>
              <a:buChar char="■"/>
              <a:defRPr>
                <a:solidFill>
                  <a:schemeClr val="lt1"/>
                </a:solidFill>
              </a:defRPr>
            </a:lvl9pPr>
          </a:lstStyle>
          <a:p/>
        </p:txBody>
      </p:sp>
      <p:sp>
        <p:nvSpPr>
          <p:cNvPr id="51" name="Google Shape;51;p9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>
                <a:solidFill>
                  <a:schemeClr val="lt1"/>
                </a:solidFill>
              </a:defRPr>
            </a:lvl1pPr>
            <a:lvl2pPr lvl="1">
              <a:buNone/>
              <a:defRPr>
                <a:solidFill>
                  <a:schemeClr val="lt1"/>
                </a:solidFill>
              </a:defRPr>
            </a:lvl2pPr>
            <a:lvl3pPr lvl="2">
              <a:buNone/>
              <a:defRPr>
                <a:solidFill>
                  <a:schemeClr val="lt1"/>
                </a:solidFill>
              </a:defRPr>
            </a:lvl3pPr>
            <a:lvl4pPr lvl="3">
              <a:buNone/>
              <a:defRPr>
                <a:solidFill>
                  <a:schemeClr val="lt1"/>
                </a:solidFill>
              </a:defRPr>
            </a:lvl4pPr>
            <a:lvl5pPr lvl="4">
              <a:buNone/>
              <a:defRPr>
                <a:solidFill>
                  <a:schemeClr val="lt1"/>
                </a:solidFill>
              </a:defRPr>
            </a:lvl5pPr>
            <a:lvl6pPr lvl="5">
              <a:buNone/>
              <a:defRPr>
                <a:solidFill>
                  <a:schemeClr val="lt1"/>
                </a:solidFill>
              </a:defRPr>
            </a:lvl6pPr>
            <a:lvl7pPr lvl="6">
              <a:buNone/>
              <a:defRPr>
                <a:solidFill>
                  <a:schemeClr val="lt1"/>
                </a:solidFill>
              </a:defRPr>
            </a:lvl7pPr>
            <a:lvl8pPr lvl="7">
              <a:buNone/>
              <a:defRPr>
                <a:solidFill>
                  <a:schemeClr val="lt1"/>
                </a:solidFill>
              </a:defRPr>
            </a:lvl8pPr>
            <a:lvl9pPr lvl="8">
              <a:buNone/>
              <a:defRPr>
                <a:solidFill>
                  <a:schemeClr val="lt1"/>
                </a:solidFill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Caption">
  <p:cSld name="CAPTION_ONLY">
    <p:spTree>
      <p:nvGrpSpPr>
        <p:cNvPr id="52" name="Shape 5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" name="Google Shape;53;p10"/>
          <p:cNvSpPr txBox="1"/>
          <p:nvPr>
            <p:ph idx="1" type="body"/>
          </p:nvPr>
        </p:nvSpPr>
        <p:spPr>
          <a:xfrm>
            <a:off x="311700" y="4230725"/>
            <a:ext cx="5998800" cy="5988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indent="-228600" lvl="0" marL="45720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2400"/>
              <a:buFont typeface="PT Sans Narrow"/>
              <a:buNone/>
              <a:defRPr sz="2400">
                <a:latin typeface="PT Sans Narrow"/>
                <a:ea typeface="PT Sans Narrow"/>
                <a:cs typeface="PT Sans Narrow"/>
                <a:sym typeface="PT Sans Narrow"/>
              </a:defRPr>
            </a:lvl1pPr>
          </a:lstStyle>
          <a:p/>
        </p:txBody>
      </p:sp>
      <p:sp>
        <p:nvSpPr>
          <p:cNvPr id="54" name="Google Shape;54;p10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</p:spPr>
        <p:txBody>
          <a:bodyPr anchorCtr="0" anchor="ctr" bIns="91425" lIns="91425" spcFirstLastPara="1" rIns="91425" wrap="square" tIns="91425">
            <a:normAutofit/>
          </a:bodyPr>
          <a:lstStyle>
            <a:lvl1pPr lvl="0">
              <a:buNone/>
              <a:defRPr/>
            </a:lvl1pPr>
            <a:lvl2pPr lvl="1">
              <a:buNone/>
              <a:defRPr/>
            </a:lvl2pPr>
            <a:lvl3pPr lvl="2">
              <a:buNone/>
              <a:defRPr/>
            </a:lvl3pPr>
            <a:lvl4pPr lvl="3">
              <a:buNone/>
              <a:defRPr/>
            </a:lvl4pPr>
            <a:lvl5pPr lvl="4">
              <a:buNone/>
              <a:defRPr/>
            </a:lvl5pPr>
            <a:lvl6pPr lvl="5">
              <a:buNone/>
              <a:defRPr/>
            </a:lvl6pPr>
            <a:lvl7pPr lvl="6">
              <a:buNone/>
              <a:defRPr/>
            </a:lvl7pPr>
            <a:lvl8pPr lvl="7">
              <a:buNone/>
              <a:defRPr/>
            </a:lvl8pPr>
            <a:lvl9pPr lvl="8"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1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 name="tropic">
    <p:bg>
      <p:bgPr>
        <a:solidFill>
          <a:schemeClr val="lt1"/>
        </a:solidFill>
      </p:bgPr>
    </p:bg>
    <p:spTree>
      <p:nvGrpSpPr>
        <p:cNvPr id="5" name="Shape 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Google Shape;6;p1"/>
          <p:cNvSpPr txBox="1"/>
          <p:nvPr>
            <p:ph type="title"/>
          </p:nvPr>
        </p:nvSpPr>
        <p:spPr>
          <a:xfrm>
            <a:off x="311700" y="445025"/>
            <a:ext cx="8520600" cy="7074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lvl="0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2pPr>
            <a:lvl3pPr lvl="2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3pPr>
            <a:lvl4pPr lvl="3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4pPr>
            <a:lvl5pPr lvl="4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5pPr>
            <a:lvl6pPr lvl="5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6pPr>
            <a:lvl7pPr lvl="6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7pPr>
            <a:lvl8pPr lvl="7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8pPr>
            <a:lvl9pPr lvl="8">
              <a:spcBef>
                <a:spcPts val="0"/>
              </a:spcBef>
              <a:spcAft>
                <a:spcPts val="0"/>
              </a:spcAft>
              <a:buClr>
                <a:schemeClr val="accent1"/>
              </a:buClr>
              <a:buSzPts val="3600"/>
              <a:buFont typeface="PT Sans Narrow"/>
              <a:buNone/>
              <a:defRPr b="1" sz="3600">
                <a:solidFill>
                  <a:schemeClr val="accent1"/>
                </a:solidFill>
                <a:latin typeface="PT Sans Narrow"/>
                <a:ea typeface="PT Sans Narrow"/>
                <a:cs typeface="PT Sans Narrow"/>
                <a:sym typeface="PT Sans Narrow"/>
              </a:defRPr>
            </a:lvl9pPr>
          </a:lstStyle>
          <a:p/>
        </p:txBody>
      </p:sp>
      <p:sp>
        <p:nvSpPr>
          <p:cNvPr id="7" name="Google Shape;7;p1"/>
          <p:cNvSpPr txBox="1"/>
          <p:nvPr>
            <p:ph idx="1" type="body"/>
          </p:nvPr>
        </p:nvSpPr>
        <p:spPr>
          <a:xfrm>
            <a:off x="311700" y="1266325"/>
            <a:ext cx="8520600" cy="3302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>
            <a:lvl1pPr indent="-342900" lvl="0" marL="457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800"/>
              <a:buFont typeface="Open Sans"/>
              <a:buChar char="●"/>
              <a:defRPr sz="18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indent="-317500" lvl="1" marL="914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indent="-317500" lvl="2" marL="1371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indent="-317500" lvl="3" marL="1828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indent="-317500" lvl="4" marL="22860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indent="-317500" lvl="5" marL="27432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indent="-317500" lvl="6" marL="32004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●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indent="-317500" lvl="7" marL="36576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○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indent="-317500" lvl="8" marL="4114800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chemeClr val="dk2"/>
              </a:buClr>
              <a:buSzPts val="1400"/>
              <a:buFont typeface="Open Sans"/>
              <a:buChar char="■"/>
              <a:defRPr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/>
        </p:txBody>
      </p:sp>
      <p:sp>
        <p:nvSpPr>
          <p:cNvPr id="8" name="Google Shape;8;p1"/>
          <p:cNvSpPr txBox="1"/>
          <p:nvPr>
            <p:ph idx="12" type="sldNum"/>
          </p:nvPr>
        </p:nvSpPr>
        <p:spPr>
          <a:xfrm>
            <a:off x="8472458" y="4663217"/>
            <a:ext cx="548700" cy="3936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>
            <a:lvl1pPr lvl="0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1pPr>
            <a:lvl2pPr lvl="1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2pPr>
            <a:lvl3pPr lvl="2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3pPr>
            <a:lvl4pPr lvl="3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4pPr>
            <a:lvl5pPr lvl="4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5pPr>
            <a:lvl6pPr lvl="5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6pPr>
            <a:lvl7pPr lvl="6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7pPr>
            <a:lvl8pPr lvl="7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8pPr>
            <a:lvl9pPr lvl="8" algn="r">
              <a:buNone/>
              <a:defRPr sz="1000">
                <a:solidFill>
                  <a:schemeClr val="dk2"/>
                </a:solidFill>
                <a:latin typeface="Open Sans"/>
                <a:ea typeface="Open Sans"/>
                <a:cs typeface="Open Sans"/>
                <a:sym typeface="Open Sans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ru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/Relationships>
</file>

<file path=ppt/slides/_rels/slide10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0.xml"/></Relationships>
</file>

<file path=ppt/slides/_rels/slide1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1.xml"/></Relationships>
</file>

<file path=ppt/slides/_rels/slide1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2.xml"/></Relationships>
</file>

<file path=ppt/slides/_rels/slide1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3.xml"/></Relationships>
</file>

<file path=ppt/slides/_rels/slide1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4.xml"/></Relationships>
</file>

<file path=ppt/slides/_rels/slide1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5.xml"/></Relationships>
</file>

<file path=ppt/slides/_rels/slide1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16.xml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2.xml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3.xml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7.xml"/></Relationships>
</file>

<file path=ppt/slides/_rels/slide8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8.xml"/></Relationships>
</file>

<file path=ppt/slides/_rels/slide9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3.xml"/><Relationship Id="rId2" Type="http://schemas.openxmlformats.org/officeDocument/2006/relationships/notesSlide" Target="../notesSlides/notesSlide9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3"/>
          <p:cNvSpPr txBox="1"/>
          <p:nvPr>
            <p:ph type="ctrTitle"/>
          </p:nvPr>
        </p:nvSpPr>
        <p:spPr>
          <a:xfrm>
            <a:off x="1458450" y="1494550"/>
            <a:ext cx="6530700" cy="1448100"/>
          </a:xfrm>
          <a:prstGeom prst="rect">
            <a:avLst/>
          </a:prstGeom>
          <a:noFill/>
          <a:ln>
            <a:noFill/>
          </a:ln>
        </p:spPr>
        <p:txBody>
          <a:bodyPr anchorCtr="0" anchor="ctr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800"/>
              <a:buNone/>
            </a:pPr>
            <a:r>
              <a:rPr b="1" lang="ru" sz="4100">
                <a:solidFill>
                  <a:srgbClr val="000000"/>
                </a:solidFill>
              </a:rPr>
              <a:t>«В пятый на 5+»</a:t>
            </a:r>
            <a:endParaRPr b="1" sz="4100">
              <a:solidFill>
                <a:srgbClr val="000000"/>
              </a:solidFill>
            </a:endParaRPr>
          </a:p>
        </p:txBody>
      </p:sp>
      <p:sp>
        <p:nvSpPr>
          <p:cNvPr id="67" name="Google Shape;67;p13"/>
          <p:cNvSpPr txBox="1"/>
          <p:nvPr>
            <p:ph idx="1" type="subTitle"/>
          </p:nvPr>
        </p:nvSpPr>
        <p:spPr>
          <a:xfrm>
            <a:off x="667350" y="2764050"/>
            <a:ext cx="7809300" cy="5295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1600"/>
              <a:buNone/>
            </a:pPr>
            <a:r>
              <a:rPr lang="ru" sz="2500">
                <a:solidFill>
                  <a:srgbClr val="000000"/>
                </a:solidFill>
              </a:rPr>
              <a:t> </a:t>
            </a:r>
            <a:endParaRPr sz="25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22"/>
          <p:cNvSpPr txBox="1"/>
          <p:nvPr>
            <p:ph type="title"/>
          </p:nvPr>
        </p:nvSpPr>
        <p:spPr>
          <a:xfrm>
            <a:off x="523875" y="47875"/>
            <a:ext cx="8084400" cy="436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ru" sz="3200">
                <a:solidFill>
                  <a:schemeClr val="accent1"/>
                </a:solidFill>
              </a:rPr>
              <a:t>План реализации</a:t>
            </a:r>
            <a:endParaRPr b="1" sz="3200">
              <a:solidFill>
                <a:schemeClr val="accent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t/>
            </a:r>
            <a:endParaRPr b="1" sz="500">
              <a:solidFill>
                <a:schemeClr val="accent1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AutoNum type="arabicPeriod"/>
            </a:pPr>
            <a:r>
              <a:rPr lang="ru" sz="1800">
                <a:solidFill>
                  <a:srgbClr val="000000"/>
                </a:solidFill>
              </a:rPr>
              <a:t>Выявление общего уровня готовности учащихся 4-х классов к средней школе, определение основных моментов, на которые нужно обратить внимание. </a:t>
            </a:r>
            <a:endParaRPr sz="1800">
              <a:solidFill>
                <a:srgbClr val="000000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AutoNum type="arabicPeriod"/>
            </a:pPr>
            <a:r>
              <a:rPr lang="ru" sz="1800">
                <a:solidFill>
                  <a:srgbClr val="000000"/>
                </a:solidFill>
              </a:rPr>
              <a:t>Собрание с педагогами и будущими классными руководителями; обозначение целей и озвучивание идеи подготовительных мероприятий. </a:t>
            </a:r>
            <a:endParaRPr sz="1800">
              <a:solidFill>
                <a:srgbClr val="000000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AutoNum type="arabicPeriod"/>
            </a:pPr>
            <a:r>
              <a:rPr lang="ru" sz="1800">
                <a:solidFill>
                  <a:srgbClr val="000000"/>
                </a:solidFill>
              </a:rPr>
              <a:t>Подготовка мероприятий с учителями и классными руководителями.</a:t>
            </a:r>
            <a:endParaRPr sz="1800">
              <a:solidFill>
                <a:srgbClr val="000000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AutoNum type="arabicPeriod"/>
            </a:pPr>
            <a:r>
              <a:rPr lang="ru" sz="1800">
                <a:solidFill>
                  <a:srgbClr val="000000"/>
                </a:solidFill>
              </a:rPr>
              <a:t>Собрание с инициативной группой 8-ых классов; объяснение целей и задач, составление плана работы. </a:t>
            </a:r>
            <a:endParaRPr sz="1800">
              <a:solidFill>
                <a:srgbClr val="000000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AutoNum type="arabicPeriod"/>
            </a:pPr>
            <a:r>
              <a:rPr lang="ru" sz="1800">
                <a:solidFill>
                  <a:srgbClr val="000000"/>
                </a:solidFill>
              </a:rPr>
              <a:t>Проведение подготовительных мероприятий учащимися 8-х классов.</a:t>
            </a:r>
            <a:endParaRPr sz="1800">
              <a:solidFill>
                <a:srgbClr val="000000"/>
              </a:solidFill>
            </a:endParaRPr>
          </a:p>
          <a:p>
            <a:pPr indent="-3429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AutoNum type="arabicPeriod"/>
            </a:pPr>
            <a:r>
              <a:rPr lang="ru" sz="1800">
                <a:solidFill>
                  <a:srgbClr val="000000"/>
                </a:solidFill>
              </a:rPr>
              <a:t>Проведение станционной игры педагогами. </a:t>
            </a:r>
            <a:endParaRPr sz="18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6" name="Shape 11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7" name="Google Shape;117;p23"/>
          <p:cNvSpPr txBox="1"/>
          <p:nvPr>
            <p:ph type="title"/>
          </p:nvPr>
        </p:nvSpPr>
        <p:spPr>
          <a:xfrm>
            <a:off x="523875" y="200275"/>
            <a:ext cx="8084400" cy="436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ru" sz="3200">
                <a:solidFill>
                  <a:schemeClr val="accent1"/>
                </a:solidFill>
              </a:rPr>
              <a:t>План реализации</a:t>
            </a:r>
            <a:endParaRPr sz="3200">
              <a:solidFill>
                <a:srgbClr val="000000"/>
              </a:solidFill>
              <a:latin typeface="Times New Roman"/>
              <a:ea typeface="Times New Roman"/>
              <a:cs typeface="Times New Roman"/>
              <a:sym typeface="Times New Roman"/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" sz="2400">
                <a:solidFill>
                  <a:srgbClr val="000000"/>
                </a:solidFill>
                <a:latin typeface="Times New Roman"/>
                <a:ea typeface="Times New Roman"/>
                <a:cs typeface="Times New Roman"/>
                <a:sym typeface="Times New Roman"/>
              </a:rPr>
              <a:t>7.  </a:t>
            </a:r>
            <a:r>
              <a:rPr lang="ru" sz="2200">
                <a:solidFill>
                  <a:srgbClr val="000000"/>
                </a:solidFill>
              </a:rPr>
              <a:t>Проведение «Посвящения пятиклассников» с будущими классными руководителями </a:t>
            </a:r>
            <a:endParaRPr sz="22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" sz="2200">
                <a:solidFill>
                  <a:srgbClr val="000000"/>
                </a:solidFill>
              </a:rPr>
              <a:t>8.  Рефлексия с учащимися 4-х классов</a:t>
            </a:r>
            <a:endParaRPr sz="22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" sz="2200">
                <a:solidFill>
                  <a:srgbClr val="000000"/>
                </a:solidFill>
              </a:rPr>
              <a:t>9.  Рефлексия с учащимися 8-х классов</a:t>
            </a:r>
            <a:endParaRPr sz="22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" sz="2200">
                <a:solidFill>
                  <a:srgbClr val="000000"/>
                </a:solidFill>
              </a:rPr>
              <a:t>10. Рефлексия с педагогами</a:t>
            </a:r>
            <a:endParaRPr sz="22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" sz="2200">
                <a:solidFill>
                  <a:srgbClr val="000000"/>
                </a:solidFill>
              </a:rPr>
              <a:t>11. Выявление недостатков и определение способов их коррекции </a:t>
            </a:r>
            <a:endParaRPr sz="22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" sz="2200">
                <a:solidFill>
                  <a:srgbClr val="000000"/>
                </a:solidFill>
              </a:rPr>
              <a:t>12. Общая оценка проекта за счет наблюдения за включением в процесс учащихся 4-х классов при поступлении в 5 класс.</a:t>
            </a:r>
            <a:endParaRPr sz="22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t/>
            </a:r>
            <a:endParaRPr sz="290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1" name="Shape 1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2" name="Google Shape;122;p24"/>
          <p:cNvSpPr txBox="1"/>
          <p:nvPr>
            <p:ph type="title"/>
          </p:nvPr>
        </p:nvSpPr>
        <p:spPr>
          <a:xfrm>
            <a:off x="819150" y="236000"/>
            <a:ext cx="7505700" cy="440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ru" sz="2600">
                <a:solidFill>
                  <a:schemeClr val="accent1"/>
                </a:solidFill>
              </a:rPr>
              <a:t>Методики отслеживания</a:t>
            </a:r>
            <a:endParaRPr b="1" sz="2600">
              <a:solidFill>
                <a:schemeClr val="accent1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t/>
            </a:r>
            <a:endParaRPr sz="1900">
              <a:solidFill>
                <a:schemeClr val="accent1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" sz="2300">
                <a:solidFill>
                  <a:srgbClr val="000000"/>
                </a:solidFill>
              </a:rPr>
              <a:t>Стартовая диагностика в конце 4 класса. Например, детям предлагается написать о своих страхах, что им неизвестно, что интересно узнать.</a:t>
            </a:r>
            <a:endParaRPr sz="2300">
              <a:solidFill>
                <a:srgbClr val="000000"/>
              </a:solidFill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t/>
            </a:r>
            <a:endParaRPr sz="2300">
              <a:solidFill>
                <a:srgbClr val="000000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" sz="2300">
                <a:solidFill>
                  <a:srgbClr val="000000"/>
                </a:solidFill>
              </a:rPr>
              <a:t>Через месяц после окончания проекта проводится повторная диагностика. Дети пишут, развеялись ли их страхи и сомнения, и появились ли новые.</a:t>
            </a:r>
            <a:endParaRPr sz="2300">
              <a:solidFill>
                <a:srgbClr val="000000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t/>
            </a:r>
            <a:endParaRPr sz="2300">
              <a:solidFill>
                <a:srgbClr val="000000"/>
              </a:solidFill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ru" sz="2300">
                <a:solidFill>
                  <a:srgbClr val="000000"/>
                </a:solidFill>
              </a:rPr>
              <a:t>Опросный метод (рефлексивные методики) </a:t>
            </a:r>
            <a:endParaRPr b="1" sz="23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6" name="Shape 12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7" name="Google Shape;127;p25"/>
          <p:cNvSpPr txBox="1"/>
          <p:nvPr>
            <p:ph type="title"/>
          </p:nvPr>
        </p:nvSpPr>
        <p:spPr>
          <a:xfrm>
            <a:off x="402424" y="370200"/>
            <a:ext cx="8372400" cy="440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ru" sz="2600">
                <a:solidFill>
                  <a:schemeClr val="accent1"/>
                </a:solidFill>
              </a:rPr>
              <a:t>Методики отслеживания</a:t>
            </a:r>
            <a:endParaRPr b="1" sz="2600">
              <a:solidFill>
                <a:schemeClr val="accent1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t/>
            </a:r>
            <a:endParaRPr sz="2200"/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" sz="2200">
                <a:solidFill>
                  <a:srgbClr val="000000"/>
                </a:solidFill>
              </a:rPr>
              <a:t>Организовать беседу классных руководителей 4-х классов и психолога начальной школы с будущими классными руководителями 5-х классов. </a:t>
            </a:r>
            <a:endParaRPr sz="2200">
              <a:solidFill>
                <a:srgbClr val="000000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" sz="2200">
                <a:solidFill>
                  <a:srgbClr val="000000"/>
                </a:solidFill>
              </a:rPr>
              <a:t>В процессе беседы выяснить ответы на вопросы: сплоченность класса, психологическую атмосферу класса, затруднения в работе с детьми, роли в классе (кто лидер,есть ли отвергаемые и т.д.. </a:t>
            </a:r>
            <a:endParaRPr sz="2200">
              <a:solidFill>
                <a:srgbClr val="000000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t/>
            </a:r>
            <a:endParaRPr sz="2200">
              <a:solidFill>
                <a:srgbClr val="000000"/>
              </a:solidFill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ru" sz="2200">
                <a:solidFill>
                  <a:srgbClr val="000000"/>
                </a:solidFill>
              </a:rPr>
              <a:t>Метод беседы/интервью  </a:t>
            </a:r>
            <a:endParaRPr b="1" sz="22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1" name="Shape 13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2" name="Google Shape;132;p26"/>
          <p:cNvSpPr txBox="1"/>
          <p:nvPr>
            <p:ph type="title"/>
          </p:nvPr>
        </p:nvSpPr>
        <p:spPr>
          <a:xfrm>
            <a:off x="385799" y="370200"/>
            <a:ext cx="8372400" cy="44031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ru" sz="2600">
                <a:solidFill>
                  <a:schemeClr val="accent1"/>
                </a:solidFill>
              </a:rPr>
              <a:t>Методики отслеживания</a:t>
            </a:r>
            <a:endParaRPr b="1" sz="2600">
              <a:solidFill>
                <a:schemeClr val="accent1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t/>
            </a:r>
            <a:endParaRPr sz="2200"/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" sz="2100">
                <a:solidFill>
                  <a:srgbClr val="000000"/>
                </a:solidFill>
              </a:rPr>
              <a:t>В течение сентября и октября классные руководители проводят наблюдение за процессом адаптации 5-х классов к учебному процессу. В формате дневника отмечают сложности и успехи адаптации. </a:t>
            </a:r>
            <a:endParaRPr sz="2100">
              <a:solidFill>
                <a:srgbClr val="000000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" sz="2100">
                <a:solidFill>
                  <a:srgbClr val="000000"/>
                </a:solidFill>
              </a:rPr>
              <a:t>По результатам проекта проводится педагогический консилиум, в рамках которого обсуждают результаты проекта и принимают решение о его продолжении/изменении/прекращении. </a:t>
            </a:r>
            <a:endParaRPr sz="2100">
              <a:solidFill>
                <a:srgbClr val="000000"/>
              </a:solidFill>
            </a:endParaRPr>
          </a:p>
          <a:p>
            <a:pPr indent="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t/>
            </a:r>
            <a:endParaRPr sz="2100">
              <a:solidFill>
                <a:srgbClr val="000000"/>
              </a:solidFill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ru" sz="2200">
                <a:solidFill>
                  <a:srgbClr val="000000"/>
                </a:solidFill>
              </a:rPr>
              <a:t>Метод наблюдения</a:t>
            </a:r>
            <a:endParaRPr b="1" sz="2200">
              <a:solidFill>
                <a:srgbClr val="000000"/>
              </a:solidFill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ru" sz="2200">
                <a:solidFill>
                  <a:srgbClr val="000000"/>
                </a:solidFill>
              </a:rPr>
              <a:t>Метод педагогического консилиума </a:t>
            </a:r>
            <a:endParaRPr b="1" sz="22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6" name="Shape 13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7" name="Google Shape;137;p27"/>
          <p:cNvSpPr txBox="1"/>
          <p:nvPr>
            <p:ph type="title"/>
          </p:nvPr>
        </p:nvSpPr>
        <p:spPr>
          <a:xfrm>
            <a:off x="819150" y="222825"/>
            <a:ext cx="7505700" cy="492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 fontScale="90000"/>
          </a:bodyPr>
          <a:lstStyle/>
          <a:p>
            <a:pPr indent="44450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ct val="92592"/>
              <a:buNone/>
            </a:pPr>
            <a:r>
              <a:rPr b="1" lang="ru">
                <a:solidFill>
                  <a:schemeClr val="accent1"/>
                </a:solidFill>
              </a:rPr>
              <a:t>Необходимые условия для реализации проекта</a:t>
            </a:r>
            <a:endParaRPr b="1">
              <a:solidFill>
                <a:schemeClr val="accent1"/>
              </a:solidFill>
            </a:endParaRPr>
          </a:p>
          <a:p>
            <a:pPr indent="-387369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●"/>
            </a:pPr>
            <a:r>
              <a:rPr lang="ru" sz="2777">
                <a:solidFill>
                  <a:srgbClr val="000000"/>
                </a:solidFill>
              </a:rPr>
              <a:t>Заинтересованность всех сторон в реализации проекта</a:t>
            </a:r>
            <a:endParaRPr sz="2777">
              <a:solidFill>
                <a:srgbClr val="000000"/>
              </a:solidFill>
            </a:endParaRPr>
          </a:p>
          <a:p>
            <a:pPr indent="-387369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●"/>
            </a:pPr>
            <a:r>
              <a:rPr lang="ru" sz="2777">
                <a:solidFill>
                  <a:srgbClr val="000000"/>
                </a:solidFill>
              </a:rPr>
              <a:t>Поддержка со стороны руководства школы</a:t>
            </a:r>
            <a:endParaRPr sz="2777">
              <a:solidFill>
                <a:srgbClr val="000000"/>
              </a:solidFill>
            </a:endParaRPr>
          </a:p>
          <a:p>
            <a:pPr indent="-387369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●"/>
            </a:pPr>
            <a:r>
              <a:rPr lang="ru" sz="2777">
                <a:solidFill>
                  <a:srgbClr val="000000"/>
                </a:solidFill>
              </a:rPr>
              <a:t>Возможность реализации во внеурочное время</a:t>
            </a:r>
            <a:endParaRPr sz="2777">
              <a:solidFill>
                <a:srgbClr val="000000"/>
              </a:solidFill>
            </a:endParaRPr>
          </a:p>
          <a:p>
            <a:pPr indent="-387369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ct val="100000"/>
              <a:buChar char="●"/>
            </a:pPr>
            <a:r>
              <a:rPr lang="ru" sz="2777">
                <a:solidFill>
                  <a:srgbClr val="000000"/>
                </a:solidFill>
              </a:rPr>
              <a:t>Наличие необходимого оборудования и реквизита (минимум - проектор, доска, звук). Желательно - маленькие призы, грамоты.</a:t>
            </a:r>
            <a:endParaRPr sz="2777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ct val="92592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41" name="Shape 14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2" name="Google Shape;142;p28"/>
          <p:cNvSpPr txBox="1"/>
          <p:nvPr>
            <p:ph type="title"/>
          </p:nvPr>
        </p:nvSpPr>
        <p:spPr>
          <a:xfrm>
            <a:off x="441900" y="513600"/>
            <a:ext cx="8333100" cy="4260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4450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ru" sz="2600">
                <a:solidFill>
                  <a:schemeClr val="accent1"/>
                </a:solidFill>
              </a:rPr>
              <a:t>Возможные риски</a:t>
            </a:r>
            <a:endParaRPr b="1" sz="2600">
              <a:solidFill>
                <a:schemeClr val="accent1"/>
              </a:solidFill>
            </a:endParaRPr>
          </a:p>
          <a:p>
            <a:pPr indent="-3746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Char char="●"/>
            </a:pPr>
            <a:r>
              <a:rPr lang="ru" sz="2300">
                <a:solidFill>
                  <a:srgbClr val="000000"/>
                </a:solidFill>
              </a:rPr>
              <a:t>Отказ учителей от участия в проекте (Или отсутствие энтузиазма с их стороны, формальное отношение)</a:t>
            </a:r>
            <a:endParaRPr sz="2300">
              <a:solidFill>
                <a:srgbClr val="000000"/>
              </a:solidFill>
            </a:endParaRPr>
          </a:p>
          <a:p>
            <a:pPr indent="-3746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Char char="●"/>
            </a:pPr>
            <a:r>
              <a:rPr lang="ru" sz="2300">
                <a:solidFill>
                  <a:srgbClr val="000000"/>
                </a:solidFill>
              </a:rPr>
              <a:t>Несерьезное отношение 8-классников к поставленной задаче</a:t>
            </a:r>
            <a:endParaRPr sz="2300">
              <a:solidFill>
                <a:srgbClr val="000000"/>
              </a:solidFill>
            </a:endParaRPr>
          </a:p>
          <a:p>
            <a:pPr indent="-3746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Char char="●"/>
            </a:pPr>
            <a:r>
              <a:rPr lang="ru" sz="2300">
                <a:solidFill>
                  <a:srgbClr val="000000"/>
                </a:solidFill>
              </a:rPr>
              <a:t>Отсутствие вовлеченности 4-классников</a:t>
            </a:r>
            <a:endParaRPr sz="2300">
              <a:solidFill>
                <a:srgbClr val="000000"/>
              </a:solidFill>
            </a:endParaRPr>
          </a:p>
          <a:p>
            <a:pPr indent="-3746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Char char="●"/>
            </a:pPr>
            <a:r>
              <a:rPr lang="ru" sz="2300">
                <a:solidFill>
                  <a:srgbClr val="000000"/>
                </a:solidFill>
              </a:rPr>
              <a:t>Изменения в пед. составе в процессе реализации проекта</a:t>
            </a:r>
            <a:endParaRPr sz="2300">
              <a:solidFill>
                <a:srgbClr val="000000"/>
              </a:solidFill>
            </a:endParaRPr>
          </a:p>
          <a:p>
            <a:pPr indent="-37465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Char char="●"/>
            </a:pPr>
            <a:r>
              <a:rPr lang="ru" sz="2300">
                <a:solidFill>
                  <a:srgbClr val="000000"/>
                </a:solidFill>
              </a:rPr>
              <a:t>Проблема адаптации новеньких учеников в 5 классе</a:t>
            </a:r>
            <a:endParaRPr sz="23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1" name="Shape 7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" name="Google Shape;72;p14"/>
          <p:cNvSpPr txBox="1"/>
          <p:nvPr>
            <p:ph type="title"/>
          </p:nvPr>
        </p:nvSpPr>
        <p:spPr>
          <a:xfrm>
            <a:off x="770100" y="851400"/>
            <a:ext cx="7603800" cy="34407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ru" sz="3200">
                <a:solidFill>
                  <a:schemeClr val="accent1"/>
                </a:solidFill>
              </a:rPr>
              <a:t>Проблема:</a:t>
            </a:r>
            <a:endParaRPr b="1" sz="3200">
              <a:solidFill>
                <a:schemeClr val="accent1"/>
              </a:solidFill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" sz="3200">
                <a:solidFill>
                  <a:srgbClr val="000000"/>
                </a:solidFill>
              </a:rPr>
              <a:t>Неудовлетворенность потребности учащихся 4-х классов в системе мероприятий для адаптации к образовательному процессу при переходе в 5 класс.</a:t>
            </a:r>
            <a:endParaRPr sz="32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76" name="Shape 7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" name="Google Shape;77;p15"/>
          <p:cNvSpPr txBox="1"/>
          <p:nvPr>
            <p:ph type="title"/>
          </p:nvPr>
        </p:nvSpPr>
        <p:spPr>
          <a:xfrm>
            <a:off x="678650" y="601350"/>
            <a:ext cx="7530600" cy="394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4450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ru" sz="3200">
                <a:solidFill>
                  <a:schemeClr val="accent1"/>
                </a:solidFill>
              </a:rPr>
              <a:t>Цель проекта: </a:t>
            </a:r>
            <a:endParaRPr b="1" sz="3200">
              <a:solidFill>
                <a:schemeClr val="accent1"/>
              </a:solidFill>
            </a:endParaRPr>
          </a:p>
          <a:p>
            <a:pPr indent="444500" lvl="0" marL="0" rtl="0" algn="just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" sz="3200">
                <a:solidFill>
                  <a:srgbClr val="000000"/>
                </a:solidFill>
              </a:rPr>
              <a:t>Создание эффективной системы мероприятий по адаптации учащихся 4-х классов к новым условиям образовательного процесса при переходе в 5 класс.</a:t>
            </a:r>
            <a:endParaRPr sz="32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1" name="Shape 8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2" name="Google Shape;82;p16"/>
          <p:cNvSpPr txBox="1"/>
          <p:nvPr>
            <p:ph type="title"/>
          </p:nvPr>
        </p:nvSpPr>
        <p:spPr>
          <a:xfrm>
            <a:off x="618000" y="433650"/>
            <a:ext cx="7908000" cy="42762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444500" lvl="0" marL="0" rtl="0" algn="ctr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rPr b="1" lang="ru">
                <a:solidFill>
                  <a:schemeClr val="accent1"/>
                </a:solidFill>
              </a:rPr>
              <a:t>Ожидаемые результаты: </a:t>
            </a:r>
            <a:endParaRPr b="1">
              <a:solidFill>
                <a:schemeClr val="accent1"/>
              </a:solidFill>
            </a:endParaRPr>
          </a:p>
          <a:p>
            <a:pPr indent="-3937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Char char="●"/>
            </a:pPr>
            <a:r>
              <a:rPr lang="ru" sz="2600">
                <a:solidFill>
                  <a:srgbClr val="000000"/>
                </a:solidFill>
              </a:rPr>
              <a:t>снижение уровня стресса у учащихся при переходе в среднюю школу</a:t>
            </a:r>
            <a:endParaRPr sz="2600">
              <a:solidFill>
                <a:srgbClr val="000000"/>
              </a:solidFill>
            </a:endParaRPr>
          </a:p>
          <a:p>
            <a:pPr indent="-3937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Char char="●"/>
            </a:pPr>
            <a:r>
              <a:rPr lang="ru" sz="2600">
                <a:solidFill>
                  <a:srgbClr val="000000"/>
                </a:solidFill>
              </a:rPr>
              <a:t>отсутствие снижения успеваемости в период адаптации</a:t>
            </a:r>
            <a:endParaRPr sz="2600">
              <a:solidFill>
                <a:srgbClr val="000000"/>
              </a:solidFill>
            </a:endParaRPr>
          </a:p>
          <a:p>
            <a:pPr indent="-3937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Char char="●"/>
            </a:pPr>
            <a:r>
              <a:rPr lang="ru" sz="2600">
                <a:solidFill>
                  <a:srgbClr val="000000"/>
                </a:solidFill>
              </a:rPr>
              <a:t>более качественное и продуктивное взаимодействие с новыми учителями</a:t>
            </a:r>
            <a:endParaRPr sz="2600">
              <a:solidFill>
                <a:srgbClr val="000000"/>
              </a:solidFill>
            </a:endParaRPr>
          </a:p>
          <a:p>
            <a:pPr indent="-393700" lvl="0" marL="457200" rtl="0" algn="l">
              <a:lnSpc>
                <a:spcPct val="115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600"/>
              <a:buChar char="●"/>
            </a:pPr>
            <a:r>
              <a:rPr lang="ru" sz="2600">
                <a:solidFill>
                  <a:srgbClr val="000000"/>
                </a:solidFill>
              </a:rPr>
              <a:t>положительная атмосфера в классе под руководством нового классного руководителя</a:t>
            </a:r>
            <a:endParaRPr sz="26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990"/>
              <a:buNone/>
            </a:pPr>
            <a:r>
              <a:t/>
            </a:r>
            <a:endParaRPr sz="260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6" name="Shape 8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7" name="Google Shape;87;p17"/>
          <p:cNvSpPr txBox="1"/>
          <p:nvPr>
            <p:ph type="title"/>
          </p:nvPr>
        </p:nvSpPr>
        <p:spPr>
          <a:xfrm>
            <a:off x="392850" y="360900"/>
            <a:ext cx="8358300" cy="44706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rm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333"/>
              <a:buNone/>
            </a:pPr>
            <a:r>
              <a:rPr b="1" lang="ru">
                <a:solidFill>
                  <a:schemeClr val="accent1"/>
                </a:solidFill>
              </a:rPr>
              <a:t>Теоретические основы проекта:</a:t>
            </a:r>
            <a:endParaRPr b="1">
              <a:solidFill>
                <a:schemeClr val="accent1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AutoNum type="arabicParenR"/>
            </a:pPr>
            <a:r>
              <a:rPr lang="ru" sz="1800">
                <a:solidFill>
                  <a:srgbClr val="000000"/>
                </a:solidFill>
              </a:rPr>
              <a:t>Андреева А. Д. Диагностика эмоционального отношения к учению в среднем и старшем школьном возрасте // Научно-методические основы использования в школьной психологической службе конкретных психодиагностических методик. — М. : АПН СССР, 1988. С. 129–147.</a:t>
            </a:r>
            <a:endParaRPr sz="1800">
              <a:solidFill>
                <a:srgbClr val="000000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AutoNum type="arabicParenR"/>
            </a:pPr>
            <a:r>
              <a:rPr lang="ru" sz="1800">
                <a:solidFill>
                  <a:srgbClr val="000000"/>
                </a:solidFill>
              </a:rPr>
              <a:t>Выготский Л. С. Педагогическая психология / Под ред. В.В. Давыдова. — М. : Педагогика,1991.</a:t>
            </a:r>
            <a:endParaRPr sz="1800">
              <a:solidFill>
                <a:srgbClr val="000000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AutoNum type="arabicParenR"/>
            </a:pPr>
            <a:r>
              <a:rPr lang="ru" sz="1800">
                <a:solidFill>
                  <a:srgbClr val="000000"/>
                </a:solidFill>
              </a:rPr>
              <a:t>Маркова А.К., Матис Т.А., Орлов А.Б. Формирование мотивации учения: Кн. для учителя. — М. : Просвещение, 2003.</a:t>
            </a:r>
            <a:endParaRPr sz="1800">
              <a:solidFill>
                <a:srgbClr val="000000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AutoNum type="arabicParenR"/>
            </a:pPr>
            <a:r>
              <a:rPr lang="ru" sz="1800">
                <a:solidFill>
                  <a:srgbClr val="000000"/>
                </a:solidFill>
              </a:rPr>
              <a:t>Рубинштейн С.Л. Основы общей психологии: В 2 т. Т. II. — М. :Педагогика, 1989.</a:t>
            </a:r>
            <a:endParaRPr sz="1800">
              <a:solidFill>
                <a:srgbClr val="000000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AutoNum type="arabicParenR"/>
            </a:pPr>
            <a:r>
              <a:rPr lang="ru" sz="1800">
                <a:solidFill>
                  <a:srgbClr val="000000"/>
                </a:solidFill>
              </a:rPr>
              <a:t>Письмо Министерства образования РФ от 21.05.2004г. No 14-51-140/13«Об обеспечении успешной адаптации ребенка при переходе со ступени начального общего образования – на основную».</a:t>
            </a:r>
            <a:endParaRPr sz="1800">
              <a:solidFill>
                <a:srgbClr val="000000"/>
              </a:solidFill>
            </a:endParaRPr>
          </a:p>
          <a:p>
            <a:pPr indent="-3429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800"/>
              <a:buAutoNum type="arabicParenR"/>
            </a:pPr>
            <a:r>
              <a:rPr lang="ru" sz="1800">
                <a:solidFill>
                  <a:srgbClr val="000000"/>
                </a:solidFill>
              </a:rPr>
              <a:t>Амонашвили Ш. Основы гуманной педагогики: Школа жизни. Книга 3. — М.:Свет, 2018.</a:t>
            </a:r>
            <a:endParaRPr sz="18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18"/>
          <p:cNvSpPr txBox="1"/>
          <p:nvPr>
            <p:ph type="title"/>
          </p:nvPr>
        </p:nvSpPr>
        <p:spPr>
          <a:xfrm>
            <a:off x="342900" y="391350"/>
            <a:ext cx="8110500" cy="436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ru" sz="2500">
                <a:solidFill>
                  <a:schemeClr val="accent1"/>
                </a:solidFill>
              </a:rPr>
              <a:t>Общая характеристика проекта: </a:t>
            </a:r>
            <a:endParaRPr b="1" sz="2500">
              <a:solidFill>
                <a:schemeClr val="accent1"/>
              </a:solidFill>
            </a:endParaRPr>
          </a:p>
          <a:p>
            <a:pPr indent="0" lvl="0" marL="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" sz="2300">
                <a:solidFill>
                  <a:srgbClr val="000000"/>
                </a:solidFill>
              </a:rPr>
              <a:t>Проект направлен на облегчение процесса адаптации учеников 4-х классов при переходе в основную школе. Проект реализуется в три этапа: </a:t>
            </a:r>
            <a:endParaRPr sz="2300">
              <a:solidFill>
                <a:srgbClr val="000000"/>
              </a:solidFill>
            </a:endParaRPr>
          </a:p>
          <a:p>
            <a:pPr indent="-37465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AutoNum type="arabicPeriod"/>
            </a:pPr>
            <a:r>
              <a:rPr lang="ru" sz="2300">
                <a:solidFill>
                  <a:srgbClr val="000000"/>
                </a:solidFill>
              </a:rPr>
              <a:t>Кураторство 8-х классов над 5-ми классами (сентябрь) </a:t>
            </a:r>
            <a:endParaRPr sz="2300">
              <a:solidFill>
                <a:srgbClr val="000000"/>
              </a:solidFill>
            </a:endParaRPr>
          </a:p>
          <a:p>
            <a:pPr indent="-37465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Char char="●"/>
            </a:pPr>
            <a:r>
              <a:rPr lang="ru" sz="2300">
                <a:solidFill>
                  <a:srgbClr val="000000"/>
                </a:solidFill>
              </a:rPr>
              <a:t>экскурсия по школе </a:t>
            </a:r>
            <a:endParaRPr sz="2300">
              <a:solidFill>
                <a:srgbClr val="000000"/>
              </a:solidFill>
            </a:endParaRPr>
          </a:p>
          <a:p>
            <a:pPr indent="-37465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Char char="●"/>
            </a:pPr>
            <a:r>
              <a:rPr lang="ru" sz="2300">
                <a:solidFill>
                  <a:srgbClr val="000000"/>
                </a:solidFill>
              </a:rPr>
              <a:t>сопровождение до классов в первую учебную неделю 5-го класса </a:t>
            </a:r>
            <a:endParaRPr sz="2300">
              <a:solidFill>
                <a:srgbClr val="000000"/>
              </a:solidFill>
            </a:endParaRPr>
          </a:p>
          <a:p>
            <a:pPr indent="-37465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Char char="●"/>
            </a:pPr>
            <a:r>
              <a:rPr lang="ru" sz="2300">
                <a:solidFill>
                  <a:srgbClr val="000000"/>
                </a:solidFill>
              </a:rPr>
              <a:t>В течение сентября по понедельникам совместная большая перемена </a:t>
            </a:r>
            <a:endParaRPr sz="2300">
              <a:solidFill>
                <a:srgbClr val="000000"/>
              </a:solidFill>
            </a:endParaRPr>
          </a:p>
          <a:p>
            <a:pPr indent="-374650" lvl="0" marL="457200" rtl="0" algn="just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300"/>
              <a:buChar char="●"/>
            </a:pPr>
            <a:r>
              <a:rPr lang="ru" sz="2300">
                <a:solidFill>
                  <a:srgbClr val="000000"/>
                </a:solidFill>
              </a:rPr>
              <a:t>Ответы на вопросы в беседе класса </a:t>
            </a:r>
            <a:endParaRPr sz="2300">
              <a:solidFill>
                <a:srgbClr val="000000"/>
              </a:solidFill>
            </a:endParaRPr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t/>
            </a:r>
            <a:endParaRPr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6" name="Shape 9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7" name="Google Shape;97;p19"/>
          <p:cNvSpPr txBox="1"/>
          <p:nvPr>
            <p:ph type="title"/>
          </p:nvPr>
        </p:nvSpPr>
        <p:spPr>
          <a:xfrm>
            <a:off x="529800" y="391338"/>
            <a:ext cx="8084400" cy="436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">
                <a:solidFill>
                  <a:srgbClr val="000000"/>
                </a:solidFill>
              </a:rPr>
              <a:t>2. Станционная игра «Новые знакомства» </a:t>
            </a:r>
            <a:endParaRPr>
              <a:solidFill>
                <a:srgbClr val="000000"/>
              </a:solidFill>
            </a:endParaRPr>
          </a:p>
          <a:p>
            <a:pPr indent="-4191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</a:pPr>
            <a:r>
              <a:rPr lang="ru">
                <a:solidFill>
                  <a:srgbClr val="000000"/>
                </a:solidFill>
              </a:rPr>
              <a:t>Станции — кабинеты, в которых будут учиться пятиклассники</a:t>
            </a:r>
            <a:endParaRPr>
              <a:solidFill>
                <a:srgbClr val="000000"/>
              </a:solidFill>
            </a:endParaRPr>
          </a:p>
          <a:p>
            <a:pPr indent="-4191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</a:pPr>
            <a:r>
              <a:rPr lang="ru">
                <a:solidFill>
                  <a:srgbClr val="000000"/>
                </a:solidFill>
              </a:rPr>
              <a:t>Станции ведут учителя-предметники, которые будут вести в 5-х классах</a:t>
            </a:r>
            <a:endParaRPr>
              <a:solidFill>
                <a:srgbClr val="000000"/>
              </a:solidFill>
            </a:endParaRPr>
          </a:p>
          <a:p>
            <a:pPr indent="-41910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3000"/>
              <a:buChar char="●"/>
            </a:pPr>
            <a:r>
              <a:rPr lang="ru">
                <a:solidFill>
                  <a:srgbClr val="000000"/>
                </a:solidFill>
              </a:rPr>
              <a:t>На станции: игра на знакомство + небольшое задание на тематику предмета </a:t>
            </a:r>
            <a:endParaRPr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1" name="Shape 10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" name="Google Shape;102;p20"/>
          <p:cNvSpPr txBox="1"/>
          <p:nvPr>
            <p:ph type="title"/>
          </p:nvPr>
        </p:nvSpPr>
        <p:spPr>
          <a:xfrm>
            <a:off x="523875" y="200275"/>
            <a:ext cx="8084400" cy="43608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t/>
            </a:r>
            <a:endParaRPr b="1" sz="280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" sz="2700">
                <a:solidFill>
                  <a:srgbClr val="000000"/>
                </a:solidFill>
              </a:rPr>
              <a:t>3. «Посвящение в пятиклассники» (конец мая). Участвуют будущие классные руководители</a:t>
            </a:r>
            <a:endParaRPr sz="2700">
              <a:solidFill>
                <a:srgbClr val="000000"/>
              </a:solidFill>
            </a:endParaRPr>
          </a:p>
          <a:p>
            <a:pPr indent="-4000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Char char="●"/>
            </a:pPr>
            <a:r>
              <a:rPr lang="ru" sz="2700">
                <a:solidFill>
                  <a:srgbClr val="000000"/>
                </a:solidFill>
              </a:rPr>
              <a:t>творческие номера от пятиклассников </a:t>
            </a:r>
            <a:endParaRPr sz="2700">
              <a:solidFill>
                <a:srgbClr val="000000"/>
              </a:solidFill>
            </a:endParaRPr>
          </a:p>
          <a:p>
            <a:pPr indent="-4000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Char char="●"/>
            </a:pPr>
            <a:r>
              <a:rPr lang="ru" sz="2700">
                <a:solidFill>
                  <a:srgbClr val="000000"/>
                </a:solidFill>
              </a:rPr>
              <a:t>«тропа познания» — эстафета с испытаниями на знакомство и взаимодействие с будущими классными руководителями</a:t>
            </a:r>
            <a:endParaRPr sz="2700">
              <a:solidFill>
                <a:srgbClr val="000000"/>
              </a:solidFill>
            </a:endParaRPr>
          </a:p>
          <a:p>
            <a:pPr indent="-4000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2700"/>
              <a:buChar char="●"/>
            </a:pPr>
            <a:r>
              <a:rPr lang="ru" sz="2700">
                <a:solidFill>
                  <a:srgbClr val="000000"/>
                </a:solidFill>
              </a:rPr>
              <a:t> подарок своими руками  от четвероклассников  будущему классному руководителю </a:t>
            </a:r>
            <a:endParaRPr sz="270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6" name="Shape 106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7" name="Google Shape;107;p21"/>
          <p:cNvSpPr txBox="1"/>
          <p:nvPr>
            <p:ph type="title"/>
          </p:nvPr>
        </p:nvSpPr>
        <p:spPr>
          <a:xfrm>
            <a:off x="819150" y="213750"/>
            <a:ext cx="7505700" cy="3741900"/>
          </a:xfrm>
          <a:prstGeom prst="rect">
            <a:avLst/>
          </a:prstGeom>
          <a:noFill/>
          <a:ln>
            <a:noFill/>
          </a:ln>
        </p:spPr>
        <p:txBody>
          <a:bodyPr anchorCtr="0" anchor="t" bIns="91425" lIns="91425" spcFirstLastPara="1" rIns="91425" wrap="square" tIns="91425">
            <a:noAutofit/>
          </a:bodyPr>
          <a:lstStyle/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ru" sz="2440">
                <a:solidFill>
                  <a:schemeClr val="accent1"/>
                </a:solidFill>
              </a:rPr>
              <a:t>Масштаб проекта</a:t>
            </a:r>
            <a:endParaRPr b="1" sz="2440">
              <a:solidFill>
                <a:schemeClr val="accen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" sz="2440">
                <a:solidFill>
                  <a:srgbClr val="000000"/>
                </a:solidFill>
              </a:rPr>
              <a:t>Реализуется в рамках школы</a:t>
            </a:r>
            <a:endParaRPr sz="244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t/>
            </a:r>
            <a:endParaRPr sz="244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ru" sz="2440">
                <a:solidFill>
                  <a:schemeClr val="accent1"/>
                </a:solidFill>
              </a:rPr>
              <a:t>Продолжительность проекта</a:t>
            </a:r>
            <a:endParaRPr b="1" sz="2440">
              <a:solidFill>
                <a:schemeClr val="accent1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lang="ru" sz="2440">
                <a:solidFill>
                  <a:srgbClr val="000000"/>
                </a:solidFill>
              </a:rPr>
              <a:t>2 месяца (май, сентябрь)</a:t>
            </a:r>
            <a:endParaRPr sz="2440">
              <a:solidFill>
                <a:srgbClr val="000000"/>
              </a:solidFill>
            </a:endParaRPr>
          </a:p>
          <a:p>
            <a:pPr indent="0" lvl="0" marL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t/>
            </a:r>
            <a:endParaRPr sz="2440"/>
          </a:p>
          <a:p>
            <a:pPr indent="0" lvl="0" marL="0" rtl="0" algn="ctr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SzPts val="3000"/>
              <a:buNone/>
            </a:pPr>
            <a:r>
              <a:rPr b="1" lang="ru" sz="2440">
                <a:solidFill>
                  <a:schemeClr val="accent1"/>
                </a:solidFill>
              </a:rPr>
              <a:t>Участники</a:t>
            </a:r>
            <a:endParaRPr b="1" sz="2440">
              <a:solidFill>
                <a:schemeClr val="accent1"/>
              </a:solidFill>
            </a:endParaRPr>
          </a:p>
          <a:p>
            <a:pPr indent="-3492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Char char="●"/>
            </a:pPr>
            <a:r>
              <a:rPr lang="ru" sz="2440">
                <a:solidFill>
                  <a:srgbClr val="000000"/>
                </a:solidFill>
              </a:rPr>
              <a:t>Учащиеся 4-х классов</a:t>
            </a:r>
            <a:endParaRPr sz="2440">
              <a:solidFill>
                <a:srgbClr val="000000"/>
              </a:solidFill>
            </a:endParaRPr>
          </a:p>
          <a:p>
            <a:pPr indent="-3492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Char char="●"/>
            </a:pPr>
            <a:r>
              <a:rPr lang="ru" sz="2440">
                <a:solidFill>
                  <a:srgbClr val="000000"/>
                </a:solidFill>
              </a:rPr>
              <a:t>Учащиеся 8-х классов </a:t>
            </a:r>
            <a:r>
              <a:rPr i="1" lang="ru" sz="2440">
                <a:solidFill>
                  <a:srgbClr val="000000"/>
                </a:solidFill>
              </a:rPr>
              <a:t>(кураторы)</a:t>
            </a:r>
            <a:endParaRPr i="1" sz="2440">
              <a:solidFill>
                <a:srgbClr val="000000"/>
              </a:solidFill>
            </a:endParaRPr>
          </a:p>
          <a:p>
            <a:pPr indent="-3492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Char char="●"/>
            </a:pPr>
            <a:r>
              <a:rPr lang="ru" sz="2440">
                <a:solidFill>
                  <a:srgbClr val="000000"/>
                </a:solidFill>
              </a:rPr>
              <a:t>Учителя-предметники</a:t>
            </a:r>
            <a:endParaRPr sz="2440">
              <a:solidFill>
                <a:srgbClr val="000000"/>
              </a:solidFill>
            </a:endParaRPr>
          </a:p>
          <a:p>
            <a:pPr indent="-349250" lvl="0" marL="45720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rgbClr val="000000"/>
              </a:buClr>
              <a:buSzPts val="1900"/>
              <a:buChar char="●"/>
            </a:pPr>
            <a:r>
              <a:rPr lang="ru" sz="2440">
                <a:solidFill>
                  <a:srgbClr val="000000"/>
                </a:solidFill>
              </a:rPr>
              <a:t>Будущие классные руководители</a:t>
            </a:r>
            <a:endParaRPr sz="2440">
              <a:solidFill>
                <a:srgbClr val="000000"/>
              </a:solidFill>
            </a:endParaRP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Tropic">
  <a:themeElements>
    <a:clrScheme name="Tropic">
      <a:dk1>
        <a:srgbClr val="A1E8D9"/>
      </a:dk1>
      <a:lt1>
        <a:srgbClr val="FFFFFF"/>
      </a:lt1>
      <a:dk2>
        <a:srgbClr val="695D46"/>
      </a:dk2>
      <a:lt2>
        <a:srgbClr val="B3A77D"/>
      </a:lt2>
      <a:accent1>
        <a:srgbClr val="EF6C00"/>
      </a:accent1>
      <a:accent2>
        <a:srgbClr val="CE93D8"/>
      </a:accent2>
      <a:accent3>
        <a:srgbClr val="4DB6AC"/>
      </a:accent3>
      <a:accent4>
        <a:srgbClr val="FF9800"/>
      </a:accent4>
      <a:accent5>
        <a:srgbClr val="009668"/>
      </a:accent5>
      <a:accent6>
        <a:srgbClr val="EEFF41"/>
      </a:accent6>
      <a:hlink>
        <a:srgbClr val="009668"/>
      </a:hlink>
      <a:folHlink>
        <a:srgbClr val="009668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>
  <a:themeElements>
    <a:clrScheme name="Default">
      <a:dk1>
        <a:srgbClr val="000000"/>
      </a:dk1>
      <a:lt1>
        <a:srgbClr val="FFFFFF"/>
      </a:lt1>
      <a:dk2>
        <a:srgbClr val="158158"/>
      </a:dk2>
      <a:lt2>
        <a:srgbClr val="F3F3F3"/>
      </a:lt2>
      <a:accent1>
        <a:srgbClr val="058DC7"/>
      </a:accent1>
      <a:accent2>
        <a:srgbClr val="50B432"/>
      </a:accent2>
      <a:accent3>
        <a:srgbClr val="ED561B"/>
      </a:accent3>
      <a:accent4>
        <a:srgbClr val="EDEF00"/>
      </a:accent4>
      <a:accent5>
        <a:srgbClr val="24CBE5"/>
      </a:accent5>
      <a:accent6>
        <a:srgbClr val="64E572"/>
      </a:accent6>
      <a:hlink>
        <a:srgbClr val="2200CC"/>
      </a:hlink>
      <a:folHlink>
        <a:srgbClr val="551A8B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