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custDataLst>
    <p:tags r:id="rId2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tags" Target="tags/tag1.xml" /><Relationship Id="rId26" Type="http://schemas.openxmlformats.org/officeDocument/2006/relationships/presProps" Target="presProps.xml" /><Relationship Id="rId27" Type="http://schemas.openxmlformats.org/officeDocument/2006/relationships/viewProps" Target="viewProps.xml" /><Relationship Id="rId28" Type="http://schemas.openxmlformats.org/officeDocument/2006/relationships/theme" Target="theme/theme1.xml" /><Relationship Id="rId29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Tx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Tx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Tx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Tx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Tx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hyperlink" Target="https://ru.wikipedia.org/wiki/%D0%9B%D0%B0%D1%82%D0%B8%D0%BD%D1%81%D0%BA%D0%B8%D0%B9_%D1%8F%D0%B7%D1%8B%D0%BA" TargetMode="External" /><Relationship Id="rId3" Type="http://schemas.openxmlformats.org/officeDocument/2006/relationships/hyperlink" Target="https://ru.wikipedia.org/wiki/%D0%91%D0%BE%D0%BB%D0%B5%D0%B7%D0%BD%D1%8C" TargetMode="External" /><Relationship Id="rId4" Type="http://schemas.openxmlformats.org/officeDocument/2006/relationships/hyperlink" Target="https://ru.wikipedia.org/wiki/%D0%9E%D1%80%D0%B3%D0%B0%D0%BD%D0%B8%D0%B7%D0%BC" TargetMode="External" /><Relationship Id="rId5" Type="http://schemas.openxmlformats.org/officeDocument/2006/relationships/hyperlink" Target="https://ru.wikipedia.org/wiki/%D0%92%D1%8B%D1%81%D1%88%D0%B5%D0%B5_%D0%BE%D0%B1%D1%80%D0%B0%D0%B7%D0%BE%D0%B2%D0%B0%D0%BD%D0%B8%D0%B5" TargetMode="External" /><Relationship Id="rId6" Type="http://schemas.openxmlformats.org/officeDocument/2006/relationships/hyperlink" Target="https://ru.wikipedia.org/wiki/%D0%9B%D0%B8%D1%86%D0%B5%D0%BD%D0%B7%D0%B8%D1%8F" TargetMode="External" /><Relationship Id="rId7" Type="http://schemas.openxmlformats.org/officeDocument/2006/relationships/hyperlink" Target="https://ru.wikipedia.org/wiki/%D0%A0%D0%BE%D1%81%D1%81%D0%B8%D1%8F" TargetMode="Externa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hyperlink" Target="https://ru.wikipedia.org/wiki/%D0%AD%D0%B2%D0%BE%D0%BB%D1%8E%D1%86%D0%B8%D1%8F" TargetMode="External" /><Relationship Id="rId11" Type="http://schemas.openxmlformats.org/officeDocument/2006/relationships/hyperlink" Target="https://ru.wikipedia.org/wiki/%D0%97%D0%B5%D0%BC%D0%BB%D1%8F" TargetMode="External" /><Relationship Id="rId12" Type="http://schemas.openxmlformats.org/officeDocument/2006/relationships/hyperlink" Target="https://ru.wikipedia.org/wiki/%D0%91%D0%B8%D0%BE%D0%BB%D0%BE%D0%B3%D0%B8%D1%87%D0%B5%D1%81%D0%BA%D0%B0%D1%8F_%D1%81%D0%B8%D1%81%D1%82%D0%B5%D0%BC%D0%B0%D1%82%D0%B8%D0%BA%D0%B0" TargetMode="External" /><Relationship Id="rId13" Type="http://schemas.openxmlformats.org/officeDocument/2006/relationships/hyperlink" Target="https://ru.wikipedia.org/wiki/%D0%91%D0%B8%D0%BE%D0%BB%D0%BE%D0%B3%D0%B8%D1%87%D0%B5%D1%81%D0%BA%D0%B8%D0%B9_%D0%B2%D0%B8%D0%B4" TargetMode="External" /><Relationship Id="rId14" Type="http://schemas.openxmlformats.org/officeDocument/2006/relationships/hyperlink" Target="https://ru.wikipedia.org/wiki/%D0%95%D1%81%D1%82%D0%B5%D1%81%D1%82%D0%B2%D0%B5%D0%BD%D0%BD%D1%8B%D0%B5_%D0%BD%D0%B0%D1%83%D0%BA%D0%B8" TargetMode="External" /><Relationship Id="rId15" Type="http://schemas.openxmlformats.org/officeDocument/2006/relationships/hyperlink" Target="https://ru.wikipedia.org/wiki/XIX_%D0%B2%D0%B5%D0%BA" TargetMode="External" /><Relationship Id="rId16" Type="http://schemas.openxmlformats.org/officeDocument/2006/relationships/hyperlink" Target="https://ru.wikipedia.org/wiki/%D0%91%D1%83%D1%80%D0%B4%D0%B0%D1%85,_%D0%A4%D1%80%D0%B8%D0%B4%D1%80%D0%B8%D1%85" TargetMode="External" /><Relationship Id="rId17" Type="http://schemas.openxmlformats.org/officeDocument/2006/relationships/hyperlink" Target="https://ru.wikipedia.org/wiki/1800_%D0%B3%D0%BE%D0%B4_%D0%B2_%D0%BD%D0%B0%D1%83%D0%BA%D0%B5" TargetMode="External" /><Relationship Id="rId18" Type="http://schemas.openxmlformats.org/officeDocument/2006/relationships/hyperlink" Target="https://ru.wikipedia.org/wiki/%D0%A2%D1%80%D0%B5%D0%B2%D0%B8%D1%80%D0%B0%D0%BD%D1%83%D1%81,_%D0%93%D0%BE%D1%82%D1%84%D1%80%D0%B8%D0%B4_%D0%A0%D0%B5%D0%B9%D0%BD%D1%85%D0%BE%D0%BB%D1%8C%D0%B4" TargetMode="External" /><Relationship Id="rId19" Type="http://schemas.openxmlformats.org/officeDocument/2006/relationships/hyperlink" Target="https://ru.wikipedia.org/wiki/%D0%91%D0%B8%D0%BE%D0%BB%D0%BE%D0%B3%D0%B8%D1%8F#cite_note-3" TargetMode="External" /><Relationship Id="rId2" Type="http://schemas.openxmlformats.org/officeDocument/2006/relationships/hyperlink" Target="https://ru.wikipedia.org/wiki/%D0%93%D1%80%D0%B5%D1%87%D0%B5%D1%81%D0%BA%D0%B8%D0%B9_%D1%8F%D0%B7%D1%8B%D0%BA" TargetMode="External" /><Relationship Id="rId20" Type="http://schemas.openxmlformats.org/officeDocument/2006/relationships/hyperlink" Target="https://ru.wikipedia.org/wiki/%D0%9B%D0%B0%D0%BC%D0%B0%D1%80%D0%BA,_%D0%96%D0%B0%D0%BD_%D0%91%D0%B0%D1%82%D0%B8%D1%81%D1%82" TargetMode="External" /><Relationship Id="rId21" Type="http://schemas.openxmlformats.org/officeDocument/2006/relationships/hyperlink" Target="https://ru.wikipedia.org/wiki/1802_%D0%B3%D0%BE%D0%B4_%D0%B2_%D0%BD%D0%B0%D1%83%D0%BA%D0%B5" TargetMode="External" /><Relationship Id="rId3" Type="http://schemas.openxmlformats.org/officeDocument/2006/relationships/hyperlink" Target="https://ru.wikipedia.org/wiki/%D0%94%D1%80%D0%B5%D0%B2%D0%BD%D0%B5%D0%B3%D1%80%D0%B5%D1%87%D0%B5%D1%81%D0%BA%D0%B8%D0%B9_%D1%8F%D0%B7%D1%8B%D0%BA" TargetMode="External" /><Relationship Id="rId4" Type="http://schemas.openxmlformats.org/officeDocument/2006/relationships/hyperlink" Target="https://ru.wiktionary.org/wiki/%CE%B2%CE%AF%CE%BF%CF%82#%D0%94%D1%80%D0%B5%D0%B2%D0%BD%D0%B5%D0%B3%D1%80%D0%B5%D1%87%D0%B5%D1%81%D0%BA%D0%B8%D0%B9" TargetMode="External" /><Relationship Id="rId5" Type="http://schemas.openxmlformats.org/officeDocument/2006/relationships/hyperlink" Target="https://ru.wikipedia.org/wiki/%D0%96%D0%B8%D0%B7%D0%BD%D1%8C" TargetMode="External" /><Relationship Id="rId6" Type="http://schemas.openxmlformats.org/officeDocument/2006/relationships/hyperlink" Target="https://ru.wikipedia.org/wiki/%D0%9B%D0%BE%D0%B3%D0%BE%D1%81" TargetMode="External" /><Relationship Id="rId7" Type="http://schemas.openxmlformats.org/officeDocument/2006/relationships/hyperlink" Target="https://ru.wikipedia.org/wiki/%D0%9D%D0%B0%D1%83%D0%BA%D0%B0" TargetMode="External" /><Relationship Id="rId8" Type="http://schemas.openxmlformats.org/officeDocument/2006/relationships/hyperlink" Target="https://ru.wikipedia.org/wiki/%D0%9E%D1%80%D0%B3%D0%B0%D0%BD%D0%B8%D0%B7%D0%BC" TargetMode="External" /><Relationship Id="rId9" Type="http://schemas.openxmlformats.org/officeDocument/2006/relationships/hyperlink" Target="https://ru.wikipedia.org/wiki/%D0%9E%D0%BA%D1%80%D1%83%D0%B6%D0%B0%D1%8E%D1%89%D0%B0%D1%8F_%D1%81%D1%80%D0%B5%D0%B4%D0%B0" TargetMode="Externa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hyperlink" Target="https://ru.wikipedia.org/wiki/%D0%9B%D0%B0%D1%82%D0%B8%D0%BD%D1%81%D0%BA%D0%B8%D0%B9_%D1%8F%D0%B7%D1%8B%D0%BA" TargetMode="External" /><Relationship Id="rId3" Type="http://schemas.openxmlformats.org/officeDocument/2006/relationships/hyperlink" Target="https://ru.wikipedia.org/wiki/%D0%A1%D0%BF%D0%B5%D1%86%D0%B8%D0%B0%D0%BB%D0%B8%D1%81%D1%82_(%D0%BA%D0%B2%D0%B0%D0%BB%D0%B8%D1%84%D0%B8%D0%BA%D0%B0%D1%86%D0%B8%D1%8F)" TargetMode="External" /><Relationship Id="rId4" Type="http://schemas.openxmlformats.org/officeDocument/2006/relationships/hyperlink" Target="https://ru.wikipedia.org/wiki/%D0%96%D0%B8%D0%B2%D0%BE%D1%82%D0%BD%D1%8B%D0%B5" TargetMode="External" /><Relationship Id="rId5" Type="http://schemas.openxmlformats.org/officeDocument/2006/relationships/hyperlink" Target="https://ru.wikipedia.org/wiki/%D0%92%D0%B5%D1%82%D0%B5%D1%80%D0%B8%D0%BD%D0%B0%D1%80%D0%B8%D1%8F" TargetMode="Externa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780108"/>
          </a:xfrm>
        </p:spPr>
        <p:txBody>
          <a:bodyPr>
            <a:normAutofit/>
          </a:bodyPr>
          <a:lstStyle/>
          <a:p>
            <a:r>
              <a:rPr lang="ru-RU" sz="5400" i="1" smtClean="0">
                <a:latin typeface="Times New Roman" pitchFamily="18" charset="0"/>
                <a:cs typeface="Times New Roman" pitchFamily="18" charset="0"/>
              </a:rPr>
              <a:t>Биология в профессиях.</a:t>
            </a:r>
            <a:endParaRPr lang="ru-RU" sz="5400" i="1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725144"/>
            <a:ext cx="6400800" cy="147320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445620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332656"/>
            <a:ext cx="8208912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7279679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332656"/>
            <a:ext cx="8208911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9466488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700808"/>
            <a:ext cx="8496943" cy="5040560"/>
          </a:xfrm>
        </p:spPr>
        <p:txBody>
          <a:bodyPr>
            <a:normAutofit fontScale="92500" lnSpcReduction="10000"/>
          </a:bodyPr>
          <a:lstStyle/>
          <a:p>
            <a:r>
              <a:rPr lang="ru-RU" b="1" i="1">
                <a:latin typeface="Times New Roman" pitchFamily="18" charset="0"/>
                <a:cs typeface="Times New Roman" pitchFamily="18" charset="0"/>
              </a:rPr>
              <a:t>Врач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, также </a:t>
            </a:r>
            <a:r>
              <a:rPr lang="ru-RU" b="1" i="1" err="1">
                <a:latin typeface="Times New Roman" pitchFamily="18" charset="0"/>
                <a:cs typeface="Times New Roman" pitchFamily="18" charset="0"/>
              </a:rPr>
              <a:t>до́ктор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2" tooltip="Латинский язык"/>
              </a:rPr>
              <a:t>лат.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doctor — 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учитель) 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— специалист с высшим медицинским образованием, использующий свои навыки, знания и опыт в профилактике и лечении 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3" tooltip="Болезнь"/>
              </a:rPr>
              <a:t>заболеваний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, поддержании нормальной жизнедеятельности 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4" tooltip="Организм"/>
              </a:rPr>
              <a:t>организма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человека. Квалификация врача предусматривает обязательное наличие 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5" tooltip="Высшее образование"/>
              </a:rPr>
              <a:t>высшего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медицинского образования и дополнительной профессиональной подготовки при наличии узкой специализации. Во многих государствах требуется 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6" tooltip="Лицензия"/>
              </a:rPr>
              <a:t>разрешение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местных органов власти на деятельность врача, либо соответствующая аккредитация (сертификация) на право медицинской деятельности, незаконное врачевание во многих странах влечёт уголовное наказание. В 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7" tooltip="Россия"/>
              </a:rPr>
              <a:t>России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например, незаконная врачебная деятельность является уголовно наказуемым деянием, в случае если таковая деятельность стала причиной существенного 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вреда.</a:t>
            </a:r>
            <a:endParaRPr lang="ru-RU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Врач.</a:t>
            </a:r>
            <a:endParaRPr lang="ru-RU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500283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332656"/>
            <a:ext cx="8266778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1237112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332656"/>
            <a:ext cx="8219448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6150780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332656"/>
            <a:ext cx="8192910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6498777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700808"/>
            <a:ext cx="8496943" cy="5040560"/>
          </a:xfrm>
        </p:spPr>
        <p:txBody>
          <a:bodyPr/>
          <a:lstStyle/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Фармацевт или аптекарь — это </a:t>
            </a:r>
            <a:r>
              <a:rPr lang="ru-RU" b="1" i="1">
                <a:latin typeface="Times New Roman" pitchFamily="18" charset="0"/>
                <a:cs typeface="Times New Roman" pitchFamily="18" charset="0"/>
              </a:rPr>
              <a:t>специалист, занимающийся реализацией, хранением и подготовкой лекарственных препаратов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. Чаще всего таких работников можно встретить в аптеке, однако помимо коммерческой сферы фармацевты трудоустраиваются в государственных медицинских организациях, где занимаются учетом и хранением медикаментов. Это ответственная деятельность, подходящая не всем людям.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>
                <a:latin typeface="Times New Roman" pitchFamily="18" charset="0"/>
                <a:cs typeface="Times New Roman" pitchFamily="18" charset="0"/>
              </a:rPr>
              <a:t>Фармацевт.</a:t>
            </a:r>
            <a:endParaRPr lang="ru-RU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645940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mirzdorov38.ru/assets/images/publications/8289e015ccdd5668da8299caf9edaa85a6c02219-5108x34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332656"/>
            <a:ext cx="8163557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783157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332656"/>
            <a:ext cx="8280920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1924778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3" y="332656"/>
            <a:ext cx="8198663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3016369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00808"/>
            <a:ext cx="8496943" cy="5040560"/>
          </a:xfrm>
        </p:spPr>
        <p:txBody>
          <a:bodyPr>
            <a:normAutofit fontScale="92500" lnSpcReduction="10000"/>
          </a:bodyPr>
          <a:lstStyle/>
          <a:p>
            <a:r>
              <a:rPr lang="ru-RU" b="1" i="1" err="1">
                <a:latin typeface="Times New Roman" pitchFamily="18" charset="0"/>
                <a:cs typeface="Times New Roman" pitchFamily="18" charset="0"/>
              </a:rPr>
              <a:t>Биоло́гия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2" tooltip="Греческий язык"/>
              </a:rPr>
              <a:t>греч.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βιολογία; от 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3" tooltip="Древнегреческий язык"/>
              </a:rPr>
              <a:t>др.-греч.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4" tooltip="wikt:βίος"/>
              </a:rPr>
              <a:t>βίος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«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5" tooltip="Жизнь"/>
              </a:rPr>
              <a:t>жизнь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» + </a:t>
            </a:r>
            <a:r>
              <a:rPr lang="ru-RU" i="1" err="1">
                <a:latin typeface="Times New Roman" pitchFamily="18" charset="0"/>
                <a:cs typeface="Times New Roman" pitchFamily="18" charset="0"/>
                <a:hlinkClick r:id="rId6" tooltip="Логос"/>
              </a:rPr>
              <a:t>λόγος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«учение, </a:t>
            </a:r>
            <a:r>
              <a:rPr lang="ru-RU" i="1" smtClean="0">
                <a:latin typeface="Times New Roman" pitchFamily="18" charset="0"/>
                <a:cs typeface="Times New Roman" pitchFamily="18" charset="0"/>
                <a:hlinkClick r:id="rId7" tooltip="Наука"/>
              </a:rPr>
              <a:t>наука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»)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— наука о 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8" tooltip="Организм"/>
              </a:rPr>
              <a:t>живых существах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и их взаимодействии со 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9" tooltip="Окружающая среда"/>
              </a:rPr>
              <a:t>средой обитания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. Изучает все аспекты жизни, в частности: структуру, функционирование, рост, происхождение, 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10" tooltip="Эволюция"/>
              </a:rPr>
              <a:t>эволюцию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и распределение живых организмов на 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11" tooltip="Земля"/>
              </a:rPr>
              <a:t>Земле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12" tooltip="Биологическая систематика"/>
              </a:rPr>
              <a:t>Классифицирует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и описывает живые существа, происхождение их 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13" tooltip="Биологический вид"/>
              </a:rPr>
              <a:t>видов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, взаимодействие между собой и с окружающей 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средой.</a:t>
            </a:r>
            <a:endParaRPr lang="ru-RU" i="1">
              <a:latin typeface="Times New Roman" pitchFamily="18" charset="0"/>
              <a:cs typeface="Times New Roman" panose="02020603050405020304" pitchFamily="18" charset="0"/>
            </a:endParaRPr>
          </a:p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Как самостоятельная наука биология выделилась из 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14" tooltip="Естественные науки"/>
              </a:rPr>
              <a:t>естественных наук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в 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15" tooltip="XIX век"/>
              </a:rPr>
              <a:t>XIX веке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, когда учёные обнаружили, что все живые организмы обладают некоторыми общими свойствами и признаками, в совокупности не характерными для неживой природы. Термин «биология» был введён независимо несколькими авторами: 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16" tooltip="Бурдах, Фридрих"/>
              </a:rPr>
              <a:t>Фридрихом Бурдахом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в 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17" tooltip="1800 год в науке"/>
              </a:rPr>
              <a:t>1800 году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18" tooltip="Тревиранус, Готфрид Рейнхольд"/>
              </a:rPr>
              <a:t>Готфридом Рейнхольдом Тревиранусом</a:t>
            </a:r>
            <a:r>
              <a:rPr lang="ru-RU" i="1" baseline="30000">
                <a:latin typeface="Times New Roman" pitchFamily="18" charset="0"/>
                <a:cs typeface="Times New Roman" pitchFamily="18" charset="0"/>
                <a:hlinkClick r:id="rId19"/>
              </a:rPr>
              <a:t>[3]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20" tooltip="Ламарк, Жан Батист"/>
              </a:rPr>
              <a:t>Жаном Батистом Ламарком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в 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21" tooltip="1802 год в науке"/>
              </a:rPr>
              <a:t>1802 году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Что такое биология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64844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772816"/>
            <a:ext cx="8496943" cy="4968552"/>
          </a:xfrm>
        </p:spPr>
        <p:txBody>
          <a:bodyPr/>
          <a:lstStyle/>
          <a:p>
            <a:r>
              <a:rPr lang="ru-RU" b="1" i="1" err="1">
                <a:latin typeface="Times New Roman" pitchFamily="18" charset="0"/>
                <a:cs typeface="Times New Roman" pitchFamily="18" charset="0"/>
              </a:rPr>
              <a:t>Прови́зор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— это специалист с высшим фармацевтическим образованием, работающий в сфере производства, хранения и продажи лекарственных 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препаратов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Провизор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52778158"/>
      </p:ext>
    </p:ext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332656"/>
            <a:ext cx="8208912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9940522"/>
      </p:ext>
    </p:ext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com-business.ru/wp-content/uploads/3/b/2/3b25fd8bbfb9548233fa64503d3155c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332655"/>
            <a:ext cx="8208912" cy="6408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718046"/>
      </p:ext>
    </p:extLst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332656"/>
            <a:ext cx="8208912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5503861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332656"/>
            <a:ext cx="8208912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3818595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72816"/>
            <a:ext cx="8496943" cy="4968552"/>
          </a:xfrm>
        </p:spPr>
        <p:txBody>
          <a:bodyPr/>
          <a:lstStyle/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Агроном — это специалист, который занимается сельскохозяйственным производством, управляет трудом рабочих сельскохозяйственного сектора. Агроном является основным проводником науки в сельском хозяйстве, он определяет технологию труда и его организацию. Профессиональный агроном планирует проведение сельскохозяйственных работ с учетом особенностей местности.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Агроном.</a:t>
            </a:r>
            <a:endParaRPr lang="ru-RU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264766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wp-s.ru/wallpapers/1/96/310430685144339/rabota-v-pole-onlajn-prost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332656"/>
            <a:ext cx="8208911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65558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lindeal.com/images/2023/01/02/lichnye-kachestva-i-navyki-agronom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332656"/>
            <a:ext cx="8208912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526822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eco-sciences.ru/wp-content/uploads/2020/04/eco_sci75-scal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377279"/>
            <a:ext cx="8208912" cy="6292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58023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00808"/>
            <a:ext cx="8496943" cy="5040560"/>
          </a:xfrm>
        </p:spPr>
        <p:txBody>
          <a:bodyPr/>
          <a:lstStyle/>
          <a:p>
            <a:r>
              <a:rPr lang="ru-RU" b="1" i="1" err="1">
                <a:latin typeface="Times New Roman" pitchFamily="18" charset="0"/>
                <a:cs typeface="Times New Roman" pitchFamily="18" charset="0"/>
              </a:rPr>
              <a:t>Ветерина́р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2" tooltip="Латинский язык"/>
              </a:rPr>
              <a:t>лат.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veterinarius — «касающийся рабочего скота») — 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3" tooltip="Специалист (квалификация)"/>
              </a:rPr>
              <a:t>специалист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с высшим (ветеринарный врач) или средним специальным (ветеринарный фельдшер) образованием, занимающийся лечением 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4" tooltip="Животные"/>
              </a:rPr>
              <a:t>животных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i="1">
                <a:latin typeface="Times New Roman" pitchFamily="18" charset="0"/>
                <a:cs typeface="Times New Roman" pitchFamily="18" charset="0"/>
                <a:hlinkClick r:id="rId5" tooltip="Ветеринария"/>
              </a:rPr>
              <a:t>ветеринарией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) и сопутствующими 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обязанностями.</a:t>
            </a:r>
            <a:endParaRPr lang="ru-RU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етеринарный врач.</a:t>
            </a:r>
            <a:endParaRPr lang="ru-RU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479188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332656"/>
            <a:ext cx="8208912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9978014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r="http://schemas.openxmlformats.org/officeDocument/2006/relationships"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Arial"/>
        <a:cs typeface="Arial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Arial"/>
        <a:cs typeface="Arial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>
            <a:fillRect/>
          </a:stretch>
        </a:blip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Waveform</Template>
  <Company/>
  <PresentationFormat>On-screen Show (4:3)</PresentationFormat>
  <Paragraphs>14</Paragraphs>
  <Slides>23</Slides>
  <Notes>0</Notes>
  <TotalTime>27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baseType="lpstr" size="28">
      <vt:lpstr>Arial</vt:lpstr>
      <vt:lpstr>Candara</vt:lpstr>
      <vt:lpstr>Symbol</vt:lpstr>
      <vt:lpstr>Times New Roman</vt:lpstr>
      <vt:lpstr>Волна</vt:lpstr>
      <vt:lpstr>Биология в профессиях.</vt:lpstr>
      <vt:lpstr>Что такое биология?</vt:lpstr>
      <vt:lpstr>PowerPoint Presentation</vt:lpstr>
      <vt:lpstr>Агроном.</vt:lpstr>
      <vt:lpstr>PowerPoint Presentation</vt:lpstr>
      <vt:lpstr>PowerPoint Presentation</vt:lpstr>
      <vt:lpstr>PowerPoint Presentation</vt:lpstr>
      <vt:lpstr>Ветеринарный врач.</vt:lpstr>
      <vt:lpstr>PowerPoint Presentation</vt:lpstr>
      <vt:lpstr>PowerPoint Presentation</vt:lpstr>
      <vt:lpstr>PowerPoint Presentation</vt:lpstr>
      <vt:lpstr>Врач.</vt:lpstr>
      <vt:lpstr>PowerPoint Presentation</vt:lpstr>
      <vt:lpstr>PowerPoint Presentation</vt:lpstr>
      <vt:lpstr>PowerPoint Presentation</vt:lpstr>
      <vt:lpstr>Фармацевт.</vt:lpstr>
      <vt:lpstr>PowerPoint Presentation</vt:lpstr>
      <vt:lpstr>PowerPoint Presentation</vt:lpstr>
      <vt:lpstr>PowerPoint Presentation</vt:lpstr>
      <vt:lpstr>Провизор.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Биология в профессиях.</dc:title>
  <dc:creator>Сергунчик</dc:creator>
  <cp:lastModifiedBy>Пользователь</cp:lastModifiedBy>
  <cp:revision>7</cp:revision>
  <dcterms:created xsi:type="dcterms:W3CDTF">2023-05-02T17:06:08Z</dcterms:created>
  <dcterms:modified xsi:type="dcterms:W3CDTF">2023-05-04T09:18:05Z</dcterms:modified>
</cp:coreProperties>
</file>