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5" r:id="rId4"/>
    <p:sldId id="266" r:id="rId5"/>
    <p:sldId id="267" r:id="rId6"/>
    <p:sldId id="264" r:id="rId7"/>
    <p:sldId id="258" r:id="rId8"/>
    <p:sldId id="259" r:id="rId9"/>
    <p:sldId id="260" r:id="rId10"/>
    <p:sldId id="261" r:id="rId11"/>
    <p:sldId id="26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1FD4F2-CBBE-4170-A1C0-F73A33B42413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2A20B6-CC0F-4285-AD5E-5D39218A9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945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2A20B6-CC0F-4285-AD5E-5D39218A9ED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723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9B74C3-F011-4E44-B9F9-9BACAA3B7F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C2B2AB6-3A81-4B68-AE8F-D015264AED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04AD4F-271F-4481-B9D0-CC8EE010D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320A0-B928-4733-9359-A8020421D8F2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3CD29C-F4ED-42DA-9839-1DBB78AB5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019CC4-BFF3-4FFB-B0A6-CDCB6936C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85A4-B69B-4724-BCD8-1721392F9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114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51BDB2-9F98-4D83-A670-FB1B2817E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7E73B85-B931-4787-9E5F-1F2CE09A99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20BAFB-C901-48B7-89D3-3602D29F4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320A0-B928-4733-9359-A8020421D8F2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1386DE-A759-4431-A31E-D2E991026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D85DFF-84D3-4334-A595-59AE8191A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85A4-B69B-4724-BCD8-1721392F9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435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3FCE8B4-09FE-4DE1-B8E4-D52887A390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528739F-7103-4D0E-9FFE-D06212346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4198D8-2BFE-420E-8A37-6E84B9D21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320A0-B928-4733-9359-A8020421D8F2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30798C-ACF8-4FB2-9C44-D8F250161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53A108-EC08-48ED-9A3A-303E8FA3F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85A4-B69B-4724-BCD8-1721392F9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167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4A63E4-AD6A-4702-B09B-ADD087F44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AA48F7-48A4-470C-B024-D576B85760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A1BDC0-9C9A-49E8-94F7-A785653ED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320A0-B928-4733-9359-A8020421D8F2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E53C89-B4E7-46E8-82E1-0A47CF2A8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6B1CF2-E134-4A3E-B5AB-B371C5F47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85A4-B69B-4724-BCD8-1721392F9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174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2E6E98-7181-40E9-83D5-433C3F4B5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781D40E-D77A-4782-81DF-7127A5B946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40EC99-94F7-4663-8E95-9BD9DBE26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320A0-B928-4733-9359-A8020421D8F2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5AA40F-BF70-4184-8CDF-8958F5494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C59C79-3CC6-4BA0-AF3C-8782C781F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85A4-B69B-4724-BCD8-1721392F9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562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2A7F8D-9C9C-4DD8-923C-18F69692B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0ADAB6-02ED-49EE-B8E9-57C4705839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3D08D14-6BF0-41A8-AEAA-563EBF9250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6529AE5-35B8-4A06-825C-F80999481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320A0-B928-4733-9359-A8020421D8F2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0E2F3EB-5643-499D-9808-8946FB66E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0FF4CB9-EADD-49B5-8368-6CB4845D8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85A4-B69B-4724-BCD8-1721392F9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792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F8A48E-4AF9-4B96-87C3-B97B2FD22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002E9C5-52EA-4368-BE4E-D56497397D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237015D-1723-490B-8960-A4C1C33BAB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8158D02-1B5B-4D64-9249-64C42ADFDE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C35BA99-3E0B-4D5C-8668-F34F74F313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91A8E56-30C5-458B-B4A0-11111ABA0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320A0-B928-4733-9359-A8020421D8F2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119B435-905D-4A32-A922-730F3DDD6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ECD6816-02A1-4F75-97D6-2CCE21C33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85A4-B69B-4724-BCD8-1721392F9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857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426FED-4DF5-45A7-A1A3-FE0789996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38632C5-4514-4C96-894F-203EC5414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320A0-B928-4733-9359-A8020421D8F2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AFC0516-1C0E-41C2-A78B-1194CBA3F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AB89CA1-C4A7-497D-9472-31A5EE887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85A4-B69B-4724-BCD8-1721392F9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815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FC663C1-E51F-4041-B14E-89AB92C80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320A0-B928-4733-9359-A8020421D8F2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880E054-242F-4C79-A059-2DDB90731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8A53C49-4743-4A80-A777-2F0B44B9F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85A4-B69B-4724-BCD8-1721392F9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D82B4C-C8BB-4BC5-93BE-66C8A985F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BD57F8-0A4E-4AE3-A90C-B5971B7F73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21BF3A4-1751-4871-93D3-1739D37FC3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48ECD85-A45F-41CE-8995-4C1C989E2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320A0-B928-4733-9359-A8020421D8F2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9705D3B-36A8-49BE-B482-3DFA963EB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9A20A00-E032-4FF4-A525-5FB0346A5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85A4-B69B-4724-BCD8-1721392F9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0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1C6610-C8D4-408C-B4F8-E4FF213A3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CC0B120-8AC2-4537-A354-240F7804D0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4A45B46-D6FB-470E-A8C4-FCF2037E41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B14F5EC-9456-4AE1-B21E-E7828D164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320A0-B928-4733-9359-A8020421D8F2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A69569A-D637-4103-B3FB-2772C1924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AE53C3-EB25-4B68-B0BA-DBAB0E155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85A4-B69B-4724-BCD8-1721392F9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056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9DC91D-2EE2-402D-A8C2-B2ADB8D97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CCE446-1344-43C3-9503-EF9B625E6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C6BE8F-1FAD-4BE8-82F9-88AAB20DA0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320A0-B928-4733-9359-A8020421D8F2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C7CD470-92DC-46FC-8A5B-6597B6546C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992B36-665C-4AEA-ADF1-B579A01BA6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785A4-B69B-4724-BCD8-1721392F9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34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B82ED6-AB7D-4F3C-9400-6B926A7739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>
                <a:solidFill>
                  <a:srgbClr val="FF0000"/>
                </a:solidFill>
              </a:rPr>
              <a:t>Физминутки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544DE5F-7D86-4394-B7F9-6FBDE9EA37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770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5CD7BB-BA26-4273-93E7-BECFBBCFB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CAB8F4-6F32-456E-BA70-38435A7FF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myslide.ru/documents_4/1ec9c7c393b93f028daecbf76806f4ce/img9.jpg">
            <a:extLst>
              <a:ext uri="{FF2B5EF4-FFF2-40B4-BE49-F238E27FC236}">
                <a16:creationId xmlns:a16="http://schemas.microsoft.com/office/drawing/2014/main" id="{A66508BD-F499-4FC9-A639-7E5528167C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2" t="15944" r="7457" b="14178"/>
          <a:stretch/>
        </p:blipFill>
        <p:spPr bwMode="auto">
          <a:xfrm>
            <a:off x="1915885" y="365125"/>
            <a:ext cx="9387717" cy="612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871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7216DB-7D95-4E3C-8BAA-9363F63AA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60A629-6DA8-4726-9D36-FCCA1FBE48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ttps://ds05.infourok.ru/uploads/ex/02be/001363ad-953ef7e9/img28.jpg">
            <a:extLst>
              <a:ext uri="{FF2B5EF4-FFF2-40B4-BE49-F238E27FC236}">
                <a16:creationId xmlns:a16="http://schemas.microsoft.com/office/drawing/2014/main" id="{DDC5EB23-5C47-46A4-BC61-A67B7BCF7D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83" t="26621" r="12224" b="13016"/>
          <a:stretch/>
        </p:blipFill>
        <p:spPr bwMode="auto">
          <a:xfrm>
            <a:off x="1509485" y="533853"/>
            <a:ext cx="8963018" cy="5959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328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5AC48D-0328-426C-9EE9-F73673F4E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5bf/00149f2e-fb18f03d/img16.jpg">
            <a:extLst>
              <a:ext uri="{FF2B5EF4-FFF2-40B4-BE49-F238E27FC236}">
                <a16:creationId xmlns:a16="http://schemas.microsoft.com/office/drawing/2014/main" id="{F7070F72-EDB1-46E1-906D-890EEEAB8E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907" y="541607"/>
            <a:ext cx="9136185" cy="595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atherineasquithgallery.com/uploads/posts/2021-03/1614572155_64-p-treugolnik-na-belom-fone-74.png">
            <a:extLst>
              <a:ext uri="{FF2B5EF4-FFF2-40B4-BE49-F238E27FC236}">
                <a16:creationId xmlns:a16="http://schemas.microsoft.com/office/drawing/2014/main" id="{F0997EB3-FB2D-4ED0-8FB6-6F5D05E12F5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911" y="0"/>
            <a:ext cx="2322342" cy="206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629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8F3618-6292-473A-B23D-0425E92FA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Математическая гимнастика для глаз</a:t>
            </a:r>
            <a:br>
              <a:rPr lang="ru-RU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62CF5C9-8C19-42F4-8297-C8856B7305F4}"/>
              </a:ext>
            </a:extLst>
          </p:cNvPr>
          <p:cNvSpPr/>
          <p:nvPr/>
        </p:nvSpPr>
        <p:spPr>
          <a:xfrm>
            <a:off x="464457" y="1027906"/>
            <a:ext cx="11045372" cy="2513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% всей информации об окружающем мире человек получает с помощью органов зрения. Нагрузка на глаза у современного ребенка огромная, а отдыхают они только во время сна. Гимнастика полезна всем, а детям особенно, для профилактики нарушений зрения.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 На листе ватмана изображаются различные фигуры, которые отличаются по форме и цвету (квадрат, круг, ромб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и.т.д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.), вырезаются и размещаются на стене в кабинете.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Во время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физминутки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дается задание последовательно перемещать взгляд с одной фигуры на другую (самостоятельно) или по названию фигуры (цвета) учителем. Упражнение можно выполнять сидя и стоя.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 descr="https://fhd.multiurok.ru/b/d/8/bd82e4f5a0c37054792fbbea0217898bf406518b/fizkul-minutki-na-urokakh-matiematiki_1.png">
            <a:extLst>
              <a:ext uri="{FF2B5EF4-FFF2-40B4-BE49-F238E27FC236}">
                <a16:creationId xmlns:a16="http://schemas.microsoft.com/office/drawing/2014/main" id="{8A669D1E-E229-48B2-ACF6-F24C5359A8B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373" y="3999408"/>
            <a:ext cx="9590541" cy="10080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7219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4342C6-4006-4CAD-913E-A78FE2C9E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2257" y="-470507"/>
            <a:ext cx="6646527" cy="95650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FD0835-6480-4126-910B-AE7D81C18F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828" y="957942"/>
            <a:ext cx="6012543" cy="435133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Колпак мой треугольный,</a:t>
            </a:r>
          </a:p>
          <a:p>
            <a:r>
              <a:rPr lang="ru-RU" dirty="0"/>
              <a:t>Треугольный мой колпак,</a:t>
            </a:r>
          </a:p>
          <a:p>
            <a:r>
              <a:rPr lang="ru-RU" dirty="0"/>
              <a:t>А если не треугольный,</a:t>
            </a:r>
          </a:p>
          <a:p>
            <a:r>
              <a:rPr lang="ru-RU" dirty="0"/>
              <a:t>То это не мой колпак.</a:t>
            </a:r>
          </a:p>
          <a:p>
            <a:r>
              <a:rPr lang="ru-RU" dirty="0"/>
              <a:t>Слово «колпак» заменяем на движение рукой на голову, «колпак» не произносим. Затем на слово «мой» ребята касаются рукой груди, а само слово не произносят, «треугольный» - треугольник руками в воздухе, «не» - скрещиваем руки перед собой.</a:t>
            </a:r>
          </a:p>
          <a:p>
            <a:endParaRPr lang="ru-RU" dirty="0"/>
          </a:p>
        </p:txBody>
      </p:sp>
      <p:pic>
        <p:nvPicPr>
          <p:cNvPr id="8196" name="Picture 4" descr="https://shariki152.ru/wp-content/uploads/2017/06/%D0%BA%D0%BB%D0%BE%D1%83%D0%BD-%D1%81-%D1%88%D0%B0%D1%80%D0%B0%D0%BC%D0%B8-20-%D1%80%D1%83%D0%B1.jpg">
            <a:extLst>
              <a:ext uri="{FF2B5EF4-FFF2-40B4-BE49-F238E27FC236}">
                <a16:creationId xmlns:a16="http://schemas.microsoft.com/office/drawing/2014/main" id="{A805D45B-3CB3-4730-A182-EDAE6A34F2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557" y="957942"/>
            <a:ext cx="4644572" cy="4644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574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C5D14A-ADB7-401A-9BC0-0BF05B56D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65F6D1-6092-4D93-A444-D368223D93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C428053-163E-4021-86B3-CDFA31782672}"/>
              </a:ext>
            </a:extLst>
          </p:cNvPr>
          <p:cNvSpPr/>
          <p:nvPr/>
        </p:nvSpPr>
        <p:spPr>
          <a:xfrm>
            <a:off x="838200" y="905150"/>
            <a:ext cx="10410371" cy="4274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Математическая </a:t>
            </a:r>
            <a:r>
              <a:rPr lang="ru-RU" b="1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физминутка</a:t>
            </a:r>
            <a:endParaRPr lang="ru-RU" sz="24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Ребятам предлагаются задания устного счета, которые пишутся на доске или проецируются с помощью проектора. Ребята решают их, получают ответ. Я предлагаю ответы как верные, так и неверные. Если ответ верный, то руки поднимают вверх, а неверный – в стороны. дальнейшей работе. Задания могут быть, как на закрепление новой темы, так и на повторение.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Например,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3,5 + 1,2 = 4,7 (руки вверх)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1,5 + 1,25 = 2,30 (руки в стороны)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10,5 – 4,2 = 6,3 (руки вверх)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4,45 + 13,4 = 17,85 (руки вверх)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138 – 1,2 = 136,8 (руки в стороны)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61330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1FC522-C2B6-4EA3-B450-83F8FEBA3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E89A89-C620-44F2-8582-1C7EB6EABA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s://fsd.multiurok.ru/html/2019/11/07/s_5dc441c526b16/1247860_2.jpeg">
            <a:extLst>
              <a:ext uri="{FF2B5EF4-FFF2-40B4-BE49-F238E27FC236}">
                <a16:creationId xmlns:a16="http://schemas.microsoft.com/office/drawing/2014/main" id="{B6311178-5645-4E91-8849-C097170DF3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2" t="23890" r="15001" b="12619"/>
          <a:stretch/>
        </p:blipFill>
        <p:spPr bwMode="auto">
          <a:xfrm>
            <a:off x="2119085" y="526143"/>
            <a:ext cx="8366436" cy="6106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151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DCCA2C-0BD7-4BAE-BF36-CBB98DB10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58F5BE-4281-44CB-B753-E25F9902CB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ds05.infourok.ru/uploads/ex/0e15/00079bac-5b7ef7a0/3/img6.jpg">
            <a:extLst>
              <a:ext uri="{FF2B5EF4-FFF2-40B4-BE49-F238E27FC236}">
                <a16:creationId xmlns:a16="http://schemas.microsoft.com/office/drawing/2014/main" id="{8B388DFA-028E-433C-A574-108F762411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0" t="21128" r="1897"/>
          <a:stretch/>
        </p:blipFill>
        <p:spPr bwMode="auto">
          <a:xfrm>
            <a:off x="1505243" y="365125"/>
            <a:ext cx="8947052" cy="5695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899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616F48-E0E2-4B36-855D-2450C2BF4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C4064D-BCCE-4209-9738-2308FC12AD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ds04.infourok.ru/uploads/ex/1384/0003e413-62c213c4/1/img14.jpg">
            <a:extLst>
              <a:ext uri="{FF2B5EF4-FFF2-40B4-BE49-F238E27FC236}">
                <a16:creationId xmlns:a16="http://schemas.microsoft.com/office/drawing/2014/main" id="{5BC69FE1-C4B5-410E-BDDB-B29ED9F51F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317" y="-73855"/>
            <a:ext cx="92893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656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164ECB-EF16-4FE0-9975-BE3D91C83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692C35-82CD-41E8-B5CA-301160A0C1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ds05.infourok.ru/uploads/ex/0f36/0012c05d-1a816d15/img11.jpg">
            <a:extLst>
              <a:ext uri="{FF2B5EF4-FFF2-40B4-BE49-F238E27FC236}">
                <a16:creationId xmlns:a16="http://schemas.microsoft.com/office/drawing/2014/main" id="{BF0D3808-F219-4FBA-AC01-DFD5307035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t="10778" r="12976"/>
          <a:stretch/>
        </p:blipFill>
        <p:spPr bwMode="auto">
          <a:xfrm>
            <a:off x="1988457" y="365125"/>
            <a:ext cx="8577943" cy="6118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7448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236</Words>
  <Application>Microsoft Office PowerPoint</Application>
  <PresentationFormat>Широкоэкранный</PresentationFormat>
  <Paragraphs>20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Физминутки</vt:lpstr>
      <vt:lpstr>Презентация PowerPoint</vt:lpstr>
      <vt:lpstr>Математическая гимнастика для глаз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Физминутки</dc:title>
  <dc:creator>Hp</dc:creator>
  <cp:lastModifiedBy>Hp</cp:lastModifiedBy>
  <cp:revision>2</cp:revision>
  <dcterms:created xsi:type="dcterms:W3CDTF">2022-03-03T19:43:40Z</dcterms:created>
  <dcterms:modified xsi:type="dcterms:W3CDTF">2022-03-03T19:59:16Z</dcterms:modified>
</cp:coreProperties>
</file>