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0" r:id="rId4"/>
    <p:sldId id="278" r:id="rId5"/>
    <p:sldId id="272" r:id="rId6"/>
    <p:sldId id="274" r:id="rId7"/>
    <p:sldId id="280" r:id="rId8"/>
    <p:sldId id="28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Тема: «Игры и упражнения на развитие связной речи у дошкольников» </a:t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учитель-логопед 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Филатова Антонина Владимировна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i="1" dirty="0"/>
          </a:p>
        </p:txBody>
      </p:sp>
      <p:pic>
        <p:nvPicPr>
          <p:cNvPr id="4" name="Содержимое 3" descr="w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2362141"/>
            <a:ext cx="7499350" cy="2971918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DA67"/>
              </a:clrFrom>
              <a:clrTo>
                <a:srgbClr val="FFDA6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324" y="0"/>
            <a:ext cx="8160676" cy="68580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708392" cy="4666848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научить детей с нарушениями речи навыкам речевого   общения, речевой коммуникации.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708392" cy="63950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Задачи:</a:t>
            </a:r>
            <a:br>
              <a:rPr lang="ru-RU" b="1" dirty="0" smtClean="0"/>
            </a:br>
            <a:r>
              <a:rPr lang="ru-RU" sz="3100" dirty="0" smtClean="0"/>
              <a:t>- развитие целенаправленного восприятия речи педагога и внимания к речи других детей;</a:t>
            </a:r>
            <a:br>
              <a:rPr lang="ru-RU" sz="3100" dirty="0" smtClean="0"/>
            </a:br>
            <a:r>
              <a:rPr lang="ru-RU" sz="3100" dirty="0" smtClean="0"/>
              <a:t>- учить составлять простые предложения по сюжетной картинке, по предметным картинкам;</a:t>
            </a:r>
            <a:br>
              <a:rPr lang="ru-RU" sz="3100" dirty="0" smtClean="0"/>
            </a:br>
            <a:r>
              <a:rPr lang="ru-RU" sz="3100" dirty="0" smtClean="0"/>
              <a:t>- формировать умение воспроизводить небольшой по объёму и простого по структуре текст;</a:t>
            </a:r>
            <a:br>
              <a:rPr lang="ru-RU" sz="3100" dirty="0" smtClean="0"/>
            </a:br>
            <a:r>
              <a:rPr lang="ru-RU" sz="3100" dirty="0" smtClean="0"/>
              <a:t>-  учить составлять рассказ по серии сюжетных картинок;</a:t>
            </a:r>
            <a:br>
              <a:rPr lang="ru-RU" sz="3100" dirty="0" smtClean="0"/>
            </a:br>
            <a:r>
              <a:rPr lang="ru-RU" sz="3100" dirty="0" smtClean="0"/>
              <a:t>- формировать умение составлять рассказ из личного опыта;</a:t>
            </a:r>
            <a:br>
              <a:rPr lang="ru-RU" sz="3100" dirty="0" smtClean="0"/>
            </a:br>
            <a:r>
              <a:rPr lang="ru-RU" sz="3100" dirty="0" smtClean="0"/>
              <a:t>- учить составлять рассказы при помощи схем.</a:t>
            </a:r>
            <a:endParaRPr lang="ru-RU" sz="31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0648"/>
            <a:ext cx="282966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Содержимое 3" descr="IMG_20190528_183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573016"/>
            <a:ext cx="4360510" cy="2808312"/>
          </a:xfrm>
          <a:prstGeom prst="rect">
            <a:avLst/>
          </a:prstGeo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272288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Содержимое 5" descr="IMG_20190528_1840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84984"/>
            <a:ext cx="4176464" cy="309661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07008"/>
          </a:xfrm>
        </p:spPr>
        <p:txBody>
          <a:bodyPr>
            <a:normAutofit/>
          </a:bodyPr>
          <a:lstStyle/>
          <a:p>
            <a:r>
              <a:rPr lang="ru-RU" b="1" dirty="0" smtClean="0"/>
              <a:t>Вывод:</a:t>
            </a:r>
            <a:br>
              <a:rPr lang="ru-RU" b="1" dirty="0" smtClean="0"/>
            </a:br>
            <a:r>
              <a:rPr lang="ru-RU" sz="2800" b="1" dirty="0" smtClean="0"/>
              <a:t>   </a:t>
            </a:r>
            <a:r>
              <a:rPr lang="ru-RU" sz="2800" dirty="0" smtClean="0"/>
              <a:t>С помощью данного дидактического пособия мне удалось научить детей целенаправленно слушать речь педагога и внимательнее относиться к речи других детей.                  </a:t>
            </a:r>
            <a:br>
              <a:rPr lang="ru-RU" sz="2800" dirty="0" smtClean="0"/>
            </a:br>
            <a:r>
              <a:rPr lang="ru-RU" sz="2800" dirty="0" smtClean="0"/>
              <a:t>Дети научились составлять простые предложения по сюжетной картинке, по предметным картинкам. </a:t>
            </a:r>
            <a:br>
              <a:rPr lang="ru-RU" sz="2800" dirty="0" smtClean="0"/>
            </a:br>
            <a:r>
              <a:rPr lang="ru-RU" sz="2800" dirty="0" smtClean="0"/>
              <a:t>    Продолжаем работать над умением воспроизводить небольшой по объёму и простого по структуре текст. При помощи схем дети учатся составлять рассказы.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035000"/>
          </a:xfrm>
          <a:effectLst>
            <a:glow rad="139700">
              <a:schemeClr val="accent3">
                <a:satMod val="175000"/>
                <a:alpha val="40000"/>
              </a:schemeClr>
            </a:glow>
            <a:reflection blurRad="6350" stA="50000" endA="300" endPos="55500" dist="101600" dir="5400000" sy="-100000" algn="bl" rotWithShape="0"/>
          </a:effectLst>
        </p:spPr>
        <p:txBody>
          <a:bodyPr>
            <a:normAutofit/>
          </a:bodyPr>
          <a:lstStyle/>
          <a:p>
            <a:r>
              <a:rPr lang="ru-RU" sz="5400" b="1" i="1" dirty="0" smtClean="0"/>
              <a:t>Спасибо за внимание!</a:t>
            </a:r>
            <a:endParaRPr lang="ru-RU" sz="5400" b="1" i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231</TotalTime>
  <Words>22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           Тема: «Игры и упражнения на развитие связной речи у дошкольников»          Выполнила: учитель-логопед  Филатова Антонина Владимировна </vt:lpstr>
      <vt:lpstr>Слайд 2</vt:lpstr>
      <vt:lpstr>Цель: научить детей с нарушениями речи навыкам речевого   общения, речевой коммуникации.</vt:lpstr>
      <vt:lpstr>Задачи: - развитие целенаправленного восприятия речи педагога и внимания к речи других детей; - учить составлять простые предложения по сюжетной картинке, по предметным картинкам; - формировать умение воспроизводить небольшой по объёму и простого по структуре текст; -  учить составлять рассказ по серии сюжетных картинок; - формировать умение составлять рассказ из личного опыта; - учить составлять рассказы при помощи схем.</vt:lpstr>
      <vt:lpstr>Слайд 5</vt:lpstr>
      <vt:lpstr>Слайд 6</vt:lpstr>
      <vt:lpstr>Вывод:    С помощью данного дидактического пособия мне удалось научить детей целенаправленно слушать речь педагога и внимательнее относиться к речи других детей.                   Дети научились составлять простые предложения по сюжетной картинке, по предметным картинкам.      Продолжаем работать над умением воспроизводить небольшой по объёму и простого по структуре текст. При помощи схем дети учатся составлять рассказы.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 на тему: «Игры и упражнения на развитие связной речи у дошкольников»</dc:title>
  <dc:creator>антонина</dc:creator>
  <cp:lastModifiedBy>админ</cp:lastModifiedBy>
  <cp:revision>27</cp:revision>
  <dcterms:created xsi:type="dcterms:W3CDTF">2019-05-28T05:01:23Z</dcterms:created>
  <dcterms:modified xsi:type="dcterms:W3CDTF">2023-05-04T19:08:12Z</dcterms:modified>
</cp:coreProperties>
</file>