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svg" ContentType="image/svg+xml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embedTrueTypeFonts="1" saveSubsetFonts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7" r:id="rId19"/>
    <p:sldId id="269" r:id="rId20"/>
  </p:sldIdLst>
  <p:sldSz cx="9144000" cy="5143500"/>
  <p:notesSz cx="6858000" cy="9144000"/>
  <p:embeddedFontLst>
    <p:embeddedFont>
      <p:font typeface="Roboto" pitchFamily="0" charset="0"/>
      <p:regular r:id="rId21"/>
      <p:bold r:id="rId22"/>
      <p:italic r:id="rId23"/>
      <p:boldItalic r:id="rId24"/>
    </p:embeddedFont>
    <p:embeddedFont>
      <p:font typeface="Maven Pro" pitchFamily="0" charset="0"/>
      <p:regular r:id="rId25"/>
      <p:bold r:id="rId26"/>
    </p:embeddedFont>
  </p:embeddedFontLst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9pPr>
  </p:defaultTextStyle>
</p:presentation>
</file>

<file path=ppt/presProps.xml><?xml version="1.0" encoding="utf-8"?>
<p:presentation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xmlns="smNativeData" dt="1679559981" val="1062" revOS="4"/>
      <pr:smFileRevision xmlns:pr="smNativeData" xmlns="smNativeData" dt="1679559981" val="101"/>
      <pr:guideOptions xmlns:pr="smNativeData" xmlns="smNativeData" dt="167955998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ideViewPr>
    <p:cSldViewPr snapToGrid="0">
      <p:cViewPr varScale="1">
        <p:scale>
          <a:sx n="93" d="100"/>
          <a:sy n="93" d="100"/>
        </p:scale>
        <p:origin x="288" y="724"/>
      </p:cViewPr>
      <p:guideLst x="0" y="0"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0" d="100"/>
        <a:sy n="20" d="100"/>
      </p:scale>
      <p:origin x="0" y="0"/>
    </p:cViewPr>
  </p:sorterViewPr>
  <p:notesViewPr>
    <p:cSldViewPr snapToGrid="0">
      <p:cViewPr>
        <p:scale>
          <a:sx n="93" d="100"/>
          <a:sy n="93" d="100"/>
        </p:scale>
        <p:origin x="288" y="724"/>
      </p:cViewPr>
    </p:cSldViewPr>
  </p:notesViewPr>
  <p:gridSpacing cx="73477120" cy="73477120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font" Target="fonts/font1.fntdata"/><Relationship Id="rId22" Type="http://schemas.openxmlformats.org/officeDocument/2006/relationships/font" Target="fonts/font2.fntdata"/><Relationship Id="rId23" Type="http://schemas.openxmlformats.org/officeDocument/2006/relationships/font" Target="fonts/font3.fntdata"/><Relationship Id="rId24" Type="http://schemas.openxmlformats.org/officeDocument/2006/relationships/font" Target="fonts/font4.fntdata"/><Relationship Id="rId25" Type="http://schemas.openxmlformats.org/officeDocument/2006/relationships/font" Target="fonts/font5.fntdata"/><Relationship Id="rId26" Type="http://schemas.openxmlformats.org/officeDocument/2006/relationships/font" Target="fonts/font6.fntdata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;n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ZJwAAUBk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ZJwAAUBkAABAAAAAmAAAACAAAAAEPAAD/Hw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635" cy="3429000"/>
          </a:xfrm>
          <a:custGeom>
            <a:avLst/>
            <a:gdLst/>
            <a:ahLst/>
            <a:cxnLst/>
            <a:rect l="0" t="0" r="6096635" b="3429000"/>
            <a:pathLst>
              <a:path w="6096635" h="3429000" fill="none" extrusionOk="0">
                <a:moveTo>
                  <a:pt x="0" y="0"/>
                </a:moveTo>
                <a:lnTo>
                  <a:pt x="6096635" y="0"/>
                </a:lnTo>
                <a:lnTo>
                  <a:pt x="6096635" y="3429000"/>
                </a:lnTo>
                <a:lnTo>
                  <a:pt x="0" y="3429000"/>
                </a:lnTo>
                <a:close/>
              </a:path>
            </a:pathLst>
          </a:cu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/>
          </a:ln>
        </p:spPr>
      </p:sp>
      <p:sp>
        <p:nvSpPr>
          <p:cNvPr id="3" name="Google Shape;4;n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BY3H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AVgVgKAAAAACgAAAAoAAAAZAAAAGQAAAAAAAAAzMzMAAAAAABQAAAAUAAAAGQAAABkAAAAAAAAABcAAAAUAAAAAAAAAAAAAAD/fwAA/38AAAAAAAAJAAAABAAAAAIBsAo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2/AAD/Hw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 cap="none"/>
            </a:lvl1pPr>
            <a:lvl2pPr marL="914400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 cap="none"/>
            </a:lvl2pPr>
            <a:lvl3pPr marL="1371600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 cap="none"/>
            </a:lvl3pPr>
            <a:lvl4pPr marL="182880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 cap="none"/>
            </a:lvl4pPr>
            <a:lvl5pPr marL="2286000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 cap="none"/>
            </a:lvl5pPr>
            <a:lvl6pPr marL="2743200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 cap="none"/>
            </a:lvl6pPr>
            <a:lvl7pPr marL="320040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 cap="none"/>
            </a:lvl7pPr>
            <a:lvl8pPr marL="3657600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 cap="none"/>
            </a:lvl8pPr>
            <a:lvl9pPr marL="4114800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 cap="none"/>
            </a:lvl9pPr>
          </a:lstStyle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400" b="0" i="0" u="none" strike="noStrike" kern="1" cap="none" spc="0" baseline="0">
        <a:solidFill>
          <a:srgbClr val="000000"/>
        </a:solidFill>
        <a:effectLst/>
        <a:latin typeface="Arial" pitchFamily="2" charset="-52"/>
        <a:ea typeface="Arial" pitchFamily="2" charset="-52"/>
        <a:cs typeface="Arial" pitchFamily="2" charset="-52"/>
      </a:defRPr>
    </a:lvl9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Z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Z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635" cy="3429000"/>
          </a:xfrm>
          <a:custGeom>
            <a:avLst/>
            <a:gdLst/>
            <a:ahLst/>
            <a:cxnLst/>
            <a:rect l="0" t="0" r="6096635" b="3429000"/>
            <a:pathLst>
              <a:path w="6096635" h="3429000" fill="none" extrusionOk="0">
                <a:moveTo>
                  <a:pt x="0" y="0"/>
                </a:moveTo>
                <a:lnTo>
                  <a:pt x="6096635" y="0"/>
                </a:lnTo>
                <a:lnTo>
                  <a:pt x="6096635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65;p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0vsR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0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1;g2228aa83123_0_2533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Ov4/fk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22;g2228aa83123_0_2533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1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8;g2228aa83123_0_2541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29;g2228aa83123_0_2541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2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0;g2228aa83123_0_2548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K/U42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41;g2228aa83123_0_2548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13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4;g2228aa83123_2_0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35;g2228aa83123_2_0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cap="none"/>
              <a:t>Предлагаю Вашему вниманию видеолекцию о способах совладания со стрессом.</a:t>
            </a:r>
            <a:endParaRPr lang="ru-ru" cap="none"/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1;g2228aa83123_0_268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72;g2228aa83123_0_268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7;g2228aa83123_0_2476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78;g2228aa83123_0_2476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I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3;g2228aa83123_0_2483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84;g2228aa83123_0_2483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1;g2228aa83123_0_2494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92;g2228aa83123_0_2494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6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7;g2228aa83123_0_2509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Pj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98;g2228aa83123_0_2509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BA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7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g2228aa83123_0_2502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04;g2228aa83123_0_2502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8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;g2228aa83123_0_2515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N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10;g2228aa83123_0_2515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BA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notesSlides/notesSlide9.xml><?xml version="1.0" encoding="utf-8"?>
<p:notes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5;g2228aa83123_0_2521:notes"/>
          <p:cNvSpPr>
            <a:spLocks noGrp="1" noChangeArrowheads="1"/>
            <a:extLst>
              <a:ext uri="smNativeData">
                <pr:smNativeData xmlns:pr="smNativeData" xmlns="smNativeData" val="SMDATA_15_LQ0cZBMAAAAlAAAACwAAAA0AAAAAWAIAADgEAADYJwAAUBk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BAAAAAAAAAAAAAA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WAIAADgEAADYJwAAUBkAABAAAAAmAAAACAAAAAEPAAAAAAAA"/>
              </a:ext>
            </a:extLst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6096000" b="3429000"/>
            <a:pathLst>
              <a:path w="6096000" h="3429000" fill="none" extrusionOk="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</p:sp>
      <p:sp>
        <p:nvSpPr>
          <p:cNvPr id="3" name="Google Shape;116;g2228aa83123_0_2521:notes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LgaAAD4JQAACDQAABAAAAAmAAAACAAAAL0/AAAAAAAA"/>
              </a:ext>
            </a:extLst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2"/>
          <p:cNvSpPr>
            <a:extLst>
              <a:ext uri="smNativeData">
                <pr:smNativeData xmlns:pr="smNativeData" xmlns="smNativeData" val="SMDATA_15_LQ0cZBMAAAAlAAAAawAAAA0AAAAAkAAAAJAAAACQAAAAkAAAAAAAAAABAAAAAAAAAAEAAABQAAAAAAAAAAAA4D8AAAAAAADgPwAAAAAAAOA/AAAAAAAA4D8AAAAAAADgPwAAAAAAAOA/AAAAAAAA4D8AAAAAAADgPwAAAAAAAOA/AAAAAAAA4D8CAAAAjAAAAAEAAAAAAAAA////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QR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EKF9AJ/f38AQkJCA8zMzADAwP8Af39/AAAAAAAAAAAAAAAAAAAAAAAAAAAAIQAAABgAAAAUAAAAujIAAB4aAABAOAAApB8AABAAAAAmAAAACAAAAP//////////"/>
              </a:ext>
            </a:extLst>
          </p:cNvSpPr>
          <p:nvPr/>
        </p:nvSpPr>
        <p:spPr>
          <a:xfrm flipH="1">
            <a:off x="8246110" y="4245610"/>
            <a:ext cx="897890" cy="897890"/>
          </a:xfrm>
          <a:prstGeom prst="rtTriangle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11;p2"/>
          <p:cNvSpPr>
            <a:extLst>
              <a:ext uri="smNativeData">
                <pr:smNativeData xmlns:pr="smNativeData" xmlns="smNativeData" val="SMDATA_15_LQ0cZBMAAAAlAAAArgAAAA0AAAAAkAAAAJAAAACQAAAAkAAAAAAAAAABAAAAAAAAAAEAAABQAAAAhbacS3FV1T8AAAAAAADgPwAAAAAAAOA/AAAAAAAA4D8AAAAAAADgPwAAAAAAAOA/AAAAAAAA4D8AAAAAAADgPwAAAAAAAOA/AAAAAAAA4D8CAAAAjAAAAAEAAAAAAAAA////AP///wgh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HSjzR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EKF9AJ/f38AQkJCA8zMzADAwP8Af39/AAAAAAAAAAAAAAAAAAAAAAAAAAAAIQAAABgAAAAUAAAAujIAAB4aAABAOAAApB8AABAAAAAmAAAACAAAAP//////////"/>
              </a:ext>
            </a:extLst>
          </p:cNvSpPr>
          <p:nvPr/>
        </p:nvSpPr>
        <p:spPr>
          <a:xfrm flipH="1">
            <a:off x="8246110" y="4245610"/>
            <a:ext cx="897890" cy="897890"/>
          </a:xfrm>
          <a:prstGeom prst="round1Rect">
            <a:avLst>
              <a:gd name="adj" fmla="val 16667"/>
            </a:avLst>
          </a:prstGeom>
          <a:solidFill>
            <a:srgbClr val="FFFFFF">
              <a:alpha val="67000"/>
            </a:srgbClr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12;p2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HRfYX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wIAADELAAD7NAAA7xAAABAAAAAmAAAACAAAAD2wAAAAAAAA"/>
              </a:ext>
            </a:extLst>
          </p:cNvSpPr>
          <p:nvPr>
            <p:ph type="ctrTitle"/>
          </p:nvPr>
        </p:nvSpPr>
        <p:spPr>
          <a:xfrm>
            <a:off x="390525" y="1819275"/>
            <a:ext cx="8221980" cy="93345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4800" cap="none"/>
            </a:lvl1pPr>
            <a:lvl2pPr>
              <a:spcBef>
                <a:spcPts val="0"/>
              </a:spcBef>
              <a:spcAft>
                <a:spcPts val="0"/>
              </a:spcAft>
              <a:buNone/>
              <a:defRPr sz="4800" cap="none"/>
            </a:lvl2pPr>
            <a:lvl3pPr>
              <a:spcBef>
                <a:spcPts val="0"/>
              </a:spcBef>
              <a:spcAft>
                <a:spcPts val="0"/>
              </a:spcAft>
              <a:buNone/>
              <a:defRPr sz="4800" cap="none"/>
            </a:lvl3pPr>
            <a:lvl4pPr>
              <a:spcBef>
                <a:spcPts val="0"/>
              </a:spcBef>
              <a:spcAft>
                <a:spcPts val="0"/>
              </a:spcAft>
              <a:buNone/>
              <a:defRPr sz="4800" cap="none"/>
            </a:lvl4pPr>
            <a:lvl5pPr>
              <a:spcBef>
                <a:spcPts val="0"/>
              </a:spcBef>
              <a:spcAft>
                <a:spcPts val="0"/>
              </a:spcAft>
              <a:buNone/>
              <a:defRPr sz="4800" cap="none"/>
            </a:lvl5pPr>
            <a:lvl6pPr>
              <a:spcBef>
                <a:spcPts val="0"/>
              </a:spcBef>
              <a:spcAft>
                <a:spcPts val="0"/>
              </a:spcAft>
              <a:buNone/>
              <a:defRPr sz="4800" cap="none"/>
            </a:lvl6pPr>
            <a:lvl7pPr>
              <a:spcBef>
                <a:spcPts val="0"/>
              </a:spcBef>
              <a:spcAft>
                <a:spcPts val="0"/>
              </a:spcAft>
              <a:buNone/>
              <a:defRPr sz="4800" cap="none"/>
            </a:lvl7pPr>
            <a:lvl8pPr>
              <a:spcBef>
                <a:spcPts val="0"/>
              </a:spcBef>
              <a:spcAft>
                <a:spcPts val="0"/>
              </a:spcAft>
              <a:buNone/>
              <a:defRPr sz="4800" cap="none"/>
            </a:lvl8pPr>
            <a:lvl9pPr>
              <a:spcBef>
                <a:spcPts val="0"/>
              </a:spcBef>
              <a:spcAft>
                <a:spcPts val="0"/>
              </a:spcAft>
              <a:buNone/>
              <a:defRPr sz="4800" cap="none"/>
            </a:lvl9pPr>
          </a:lstStyle>
          <a:p>
            <a:pPr/>
          </a:p>
        </p:txBody>
      </p:sp>
      <p:sp>
        <p:nvSpPr>
          <p:cNvPr id="5" name="Google Shape;13;p2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Do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wIAACgRAAD7NAAA0hMAABAAAAAmAAAACAAAAD2wAAAAAAAA"/>
              </a:ext>
            </a:extLst>
          </p:cNvSpPr>
          <p:nvPr>
            <p:ph type="subTitle" idx="1"/>
          </p:nvPr>
        </p:nvSpPr>
        <p:spPr>
          <a:xfrm>
            <a:off x="390525" y="2788920"/>
            <a:ext cx="8221980" cy="43307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cap="none">
                <a:solidFill>
                  <a:srgbClr val="FFFFFF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5pPr>
            <a:lvl6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7pPr>
            <a:lvl8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8pPr>
            <a:lvl9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cap="none">
                <a:solidFill>
                  <a:srgbClr val="FFFFFF"/>
                </a:solidFill>
              </a:defRPr>
            </a:lvl9pPr>
          </a:lstStyle>
          <a:p>
            <a:pPr/>
          </a:p>
        </p:txBody>
      </p:sp>
      <p:sp>
        <p:nvSpPr>
          <p:cNvPr id="6" name="Google Shape;14;p2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CI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36E2-ACDB-D8C0-9535-5A95787B630F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BIG_NUMB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8;p1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kwMR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IAAL4HAACBNQAA0hMAABAAAAAmAAAACAAAAD2wAAAAAAAA"/>
              </a:ext>
            </a:extLst>
          </p:cNvSpPr>
          <p:nvPr>
            <p:ph type="title"/>
          </p:nvPr>
        </p:nvSpPr>
        <p:spPr>
          <a:xfrm>
            <a:off x="475615" y="1258570"/>
            <a:ext cx="8221980" cy="196342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2pPr>
            <a:lvl3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3pPr>
            <a:lvl4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5pPr>
            <a:lvl6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6pPr>
            <a:lvl7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7pPr>
            <a:lvl8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8pPr>
            <a:lvl9pPr algn="ctr">
              <a:spcBef>
                <a:spcPts val="0"/>
              </a:spcBef>
              <a:spcAft>
                <a:spcPts val="0"/>
              </a:spcAft>
              <a:buNone/>
              <a:defRPr sz="12000" cap="none">
                <a:solidFill>
                  <a:srgbClr val="424242"/>
                </a:solidFill>
              </a:defRPr>
            </a:lvl9pPr>
          </a:lstStyle>
          <a:p>
            <a:pPr/>
            <a:r>
              <a:t>xx%</a:t>
            </a:r>
          </a:p>
        </p:txBody>
      </p:sp>
      <p:sp>
        <p:nvSpPr>
          <p:cNvPr id="3" name="Google Shape;59;p1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C8bsQ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IAAFQUAACBNQAAVRwAABAAAAAmAAAACAAAAD2wAAAAAAAA"/>
              </a:ext>
            </a:extLst>
          </p:cNvSpPr>
          <p:nvPr>
            <p:ph idx="1"/>
          </p:nvPr>
        </p:nvSpPr>
        <p:spPr>
          <a:xfrm>
            <a:off x="475615" y="3304540"/>
            <a:ext cx="8221980" cy="130111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</a:lvl1pPr>
            <a:lvl2pPr marL="914400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</a:lvl2pPr>
            <a:lvl3pPr marL="1371600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</a:lvl3pPr>
            <a:lvl4pPr marL="182880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</a:lvl4pPr>
            <a:lvl5pPr marL="2286000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</a:lvl5pPr>
            <a:lvl6pPr marL="2743200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</a:lvl6pPr>
            <a:lvl7pPr marL="320040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</a:lvl7pPr>
            <a:lvl8pPr marL="3657600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</a:lvl8pPr>
            <a:lvl9pPr marL="4114800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</a:lvl9pPr>
          </a:lstStyle>
          <a:p>
            <a:pPr/>
          </a:p>
        </p:txBody>
      </p:sp>
      <p:sp>
        <p:nvSpPr>
          <p:cNvPr id="4" name="Google Shape;60;p1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D5Zs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7998-D6DB-D88F-9535-20DA377B6375}" type="slidenum">
              <a:rPr lang="ru-ru" cap="none"/>
              <a:t>‹#›</a:t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2;p12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DAxER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378C-C2DB-D8C1-9535-3494797B6361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secHead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;p3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1gIAALUMAABqNQAA7xIAABAAAAAmAAAACAAAAL2wAAAAAAAA"/>
              </a:ext>
            </a:extLst>
          </p:cNvSpPr>
          <p:nvPr>
            <p:ph type="title"/>
          </p:nvPr>
        </p:nvSpPr>
        <p:spPr>
          <a:xfrm>
            <a:off x="461010" y="2065655"/>
            <a:ext cx="8221980" cy="1012190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4200" cap="none"/>
            </a:lvl1pPr>
            <a:lvl2pPr>
              <a:spcBef>
                <a:spcPts val="0"/>
              </a:spcBef>
              <a:spcAft>
                <a:spcPts val="0"/>
              </a:spcAft>
              <a:buNone/>
              <a:defRPr sz="4200" cap="none"/>
            </a:lvl2pPr>
            <a:lvl3pPr>
              <a:spcBef>
                <a:spcPts val="0"/>
              </a:spcBef>
              <a:spcAft>
                <a:spcPts val="0"/>
              </a:spcAft>
              <a:buNone/>
              <a:defRPr sz="4200" cap="none"/>
            </a:lvl3pPr>
            <a:lvl4pPr>
              <a:spcBef>
                <a:spcPts val="0"/>
              </a:spcBef>
              <a:spcAft>
                <a:spcPts val="0"/>
              </a:spcAft>
              <a:buNone/>
              <a:defRPr sz="4200" cap="none"/>
            </a:lvl4pPr>
            <a:lvl5pPr>
              <a:spcBef>
                <a:spcPts val="0"/>
              </a:spcBef>
              <a:spcAft>
                <a:spcPts val="0"/>
              </a:spcAft>
              <a:buNone/>
              <a:defRPr sz="4200" cap="none"/>
            </a:lvl5pPr>
            <a:lvl6pPr>
              <a:spcBef>
                <a:spcPts val="0"/>
              </a:spcBef>
              <a:spcAft>
                <a:spcPts val="0"/>
              </a:spcAft>
              <a:buNone/>
              <a:defRPr sz="4200" cap="none"/>
            </a:lvl6pPr>
            <a:lvl7pPr>
              <a:spcBef>
                <a:spcPts val="0"/>
              </a:spcBef>
              <a:spcAft>
                <a:spcPts val="0"/>
              </a:spcAft>
              <a:buNone/>
              <a:defRPr sz="4200" cap="none"/>
            </a:lvl7pPr>
            <a:lvl8pPr>
              <a:spcBef>
                <a:spcPts val="0"/>
              </a:spcBef>
              <a:spcAft>
                <a:spcPts val="0"/>
              </a:spcAft>
              <a:buNone/>
              <a:defRPr sz="4200" cap="none"/>
            </a:lvl8pPr>
            <a:lvl9pPr>
              <a:spcBef>
                <a:spcPts val="0"/>
              </a:spcBef>
              <a:spcAft>
                <a:spcPts val="0"/>
              </a:spcAft>
              <a:buNone/>
              <a:defRPr sz="4200" cap="none"/>
            </a:lvl9pPr>
          </a:lstStyle>
          <a:p>
            <a:pPr/>
          </a:p>
        </p:txBody>
      </p:sp>
      <p:sp>
        <p:nvSpPr>
          <p:cNvPr id="3" name="Google Shape;17;p3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KLQxnc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  <a:defRPr cap="none">
                <a:solidFill>
                  <a:srgbClr val="FFFFFF"/>
                </a:solidFill>
              </a:defRPr>
            </a:lvl1pPr>
            <a:lvl2pPr>
              <a:buNone/>
              <a:defRPr cap="none">
                <a:solidFill>
                  <a:srgbClr val="FFFFFF"/>
                </a:solidFill>
              </a:defRPr>
            </a:lvl2pPr>
            <a:lvl3pPr>
              <a:buNone/>
              <a:defRPr cap="none">
                <a:solidFill>
                  <a:srgbClr val="FFFFFF"/>
                </a:solidFill>
              </a:defRPr>
            </a:lvl3pPr>
            <a:lvl4pPr>
              <a:buNone/>
              <a:defRPr cap="none">
                <a:solidFill>
                  <a:srgbClr val="FFFFFF"/>
                </a:solidFill>
              </a:defRPr>
            </a:lvl4pPr>
            <a:lvl5pPr>
              <a:buNone/>
              <a:defRPr cap="none">
                <a:solidFill>
                  <a:srgbClr val="FFFFFF"/>
                </a:solidFill>
              </a:defRPr>
            </a:lvl5pPr>
            <a:lvl6pPr>
              <a:buNone/>
              <a:defRPr cap="none">
                <a:solidFill>
                  <a:srgbClr val="FFFFFF"/>
                </a:solidFill>
              </a:defRPr>
            </a:lvl6pPr>
            <a:lvl7pPr>
              <a:buNone/>
              <a:defRPr cap="none">
                <a:solidFill>
                  <a:srgbClr val="FFFFFF"/>
                </a:solidFill>
              </a:defRPr>
            </a:lvl7pPr>
            <a:lvl8pPr>
              <a:buNone/>
              <a:defRPr cap="none">
                <a:solidFill>
                  <a:srgbClr val="FFFFFF"/>
                </a:solidFill>
              </a:defRPr>
            </a:lvl8pPr>
            <a:lvl9pPr>
              <a:buNone/>
              <a:defRPr cap="none">
                <a:solidFill>
                  <a:srgbClr val="FFFFFF"/>
                </a:solidFill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5956-18DB-D8AF-9535-EEFA177B63BB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;p4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P///wEAAAAAAAAAAAAAAAAAAAAAAAAAAAAAAAAAAAAAAAAAAEKF9AJ/f38AQkJCA8zMzADAwP8Af39/AAAAAAAAAAAAAAAAAAAAAAAAAAAAIQAAABgAAAAUAAAAAAAAAF8KAABAOAAApB8AABAAAAAmAAAACAAAAP//////////"/>
              </a:ext>
            </a:extLst>
          </p:cNvSpPr>
          <p:nvPr/>
        </p:nvSpPr>
        <p:spPr>
          <a:xfrm rot="10800000" flipH="1">
            <a:off x="0" y="1685925"/>
            <a:ext cx="9144000" cy="345757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20;p4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EKF9AJ/f38AQkJCA8zMzADAwP8Af39/AAAAAAAAAAAAAAAAAAAAAAAAAAAAIQAAABgAAAAUAAAAAAAAAF8KAABAOAAACgsAABAAAAAmAAAACAAAAP//////////"/>
              </a:ext>
            </a:extLst>
          </p:cNvSpPr>
          <p:nvPr/>
        </p:nvSpPr>
        <p:spPr>
          <a:xfrm>
            <a:off x="0" y="1685925"/>
            <a:ext cx="9144000" cy="10858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21;p4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IsEAAB7NQAARAkAABAAAAAmAAAACAAAADy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</a:lvl1pPr>
            <a:lvl2pPr>
              <a:spcBef>
                <a:spcPts val="0"/>
              </a:spcBef>
              <a:spcAft>
                <a:spcPts val="0"/>
              </a:spcAft>
              <a:buNone/>
            </a:lvl2pPr>
            <a:lvl3pPr>
              <a:spcBef>
                <a:spcPts val="0"/>
              </a:spcBef>
              <a:spcAft>
                <a:spcPts val="0"/>
              </a:spcAft>
              <a:buNone/>
            </a:lvl3pPr>
            <a:lvl4pPr>
              <a:spcBef>
                <a:spcPts val="0"/>
              </a:spcBef>
              <a:spcAft>
                <a:spcPts val="0"/>
              </a:spcAft>
              <a:buNone/>
            </a:lvl4pPr>
            <a:lvl5pPr>
              <a:spcBef>
                <a:spcPts val="0"/>
              </a:spcBef>
              <a:spcAft>
                <a:spcPts val="0"/>
              </a:spcAft>
              <a:buNone/>
            </a:lvl5pPr>
            <a:lvl6pPr>
              <a:spcBef>
                <a:spcPts val="0"/>
              </a:spcBef>
              <a:spcAft>
                <a:spcPts val="0"/>
              </a:spcAft>
              <a:buNone/>
            </a:lvl6pPr>
            <a:lvl7pPr>
              <a:spcBef>
                <a:spcPts val="0"/>
              </a:spcBef>
              <a:spcAft>
                <a:spcPts val="0"/>
              </a:spcAft>
              <a:buNone/>
            </a:lvl7pPr>
            <a:lvl8pPr>
              <a:spcBef>
                <a:spcPts val="0"/>
              </a:spcBef>
              <a:spcAft>
                <a:spcPts val="0"/>
              </a:spcAft>
              <a:buNone/>
            </a:lvl8pPr>
            <a:lvl9pPr>
              <a:spcBef>
                <a:spcPts val="0"/>
              </a:spcBef>
              <a:spcAft>
                <a:spcPts val="0"/>
              </a:spcAft>
              <a:buNone/>
            </a:lvl9pPr>
          </a:lstStyle>
          <a:p>
            <a:pPr/>
          </a:p>
        </p:txBody>
      </p:sp>
      <p:sp>
        <p:nvSpPr>
          <p:cNvPr id="5" name="Google Shape;22;p4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EzcFg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M4LAAB7NQAAehwAABAAAAAmAAAACAAAADywAAAAAAAA"/>
              </a:ext>
            </a:extLst>
          </p:cNvSpPr>
          <p:nvPr>
            <p:ph idx="1"/>
          </p:nvPr>
        </p:nvSpPr>
        <p:spPr/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lvl1pPr>
            <a:lvl2pPr marL="914400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</a:lvl2pPr>
            <a:lvl3pPr marL="1371600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</a:lvl3pPr>
            <a:lvl4pPr marL="182880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</a:lvl4pPr>
            <a:lvl5pPr marL="2286000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</a:lvl5pPr>
            <a:lvl6pPr marL="2743200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</a:lvl6pPr>
            <a:lvl7pPr marL="320040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</a:lvl7pPr>
            <a:lvl8pPr marL="3657600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</a:lvl8pPr>
            <a:lvl9pPr marL="4114800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</a:lvl9pPr>
          </a:lstStyle>
          <a:p>
            <a:pPr/>
          </a:p>
        </p:txBody>
      </p:sp>
      <p:sp>
        <p:nvSpPr>
          <p:cNvPr id="6" name="Google Shape;23;p4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4AX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18A7-E9DB-D8EE-9535-1FBB567B634A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ColTx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5;p5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MjD8B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AAAAAEAAAAAAAAAAAAAAAAAAAAAAAAAAAAAAAAAAAAAAAAAAAAAAAJ/f38AAAAAA8zMzADAwP8Af39/AAAAAAAAAAAAAAAAAAAAAAAAAAAAIQAAABgAAAAUAAAAAAAAAF8KAABAOAAApB8AABAAAAAmAAAACAAAAP//////////"/>
              </a:ext>
            </a:extLst>
          </p:cNvSpPr>
          <p:nvPr/>
        </p:nvSpPr>
        <p:spPr>
          <a:xfrm rot="10800000" flipH="1">
            <a:off x="0" y="1685925"/>
            <a:ext cx="9144000" cy="345757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26;p5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AAAAAJ/f38AAAAAA8zMzADAwP8Af39/AAAAAAAAAAAAAAAAAAAAAAAAAAAAIQAAABgAAAAUAAAAAAAAAF8KAABAOAAACgsAABAAAAAmAAAACAAAAP//////////"/>
              </a:ext>
            </a:extLst>
          </p:cNvSpPr>
          <p:nvPr/>
        </p:nvSpPr>
        <p:spPr>
          <a:xfrm>
            <a:off x="0" y="1685925"/>
            <a:ext cx="9144000" cy="10858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27;p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IsEAAB7NQAARAkAABAAAAAmAAAACAAAADy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</a:lvl1pPr>
            <a:lvl2pPr>
              <a:spcBef>
                <a:spcPts val="0"/>
              </a:spcBef>
              <a:spcAft>
                <a:spcPts val="0"/>
              </a:spcAft>
              <a:buNone/>
            </a:lvl2pPr>
            <a:lvl3pPr>
              <a:spcBef>
                <a:spcPts val="0"/>
              </a:spcBef>
              <a:spcAft>
                <a:spcPts val="0"/>
              </a:spcAft>
              <a:buNone/>
            </a:lvl3pPr>
            <a:lvl4pPr>
              <a:spcBef>
                <a:spcPts val="0"/>
              </a:spcBef>
              <a:spcAft>
                <a:spcPts val="0"/>
              </a:spcAft>
              <a:buNone/>
            </a:lvl4pPr>
            <a:lvl5pPr>
              <a:spcBef>
                <a:spcPts val="0"/>
              </a:spcBef>
              <a:spcAft>
                <a:spcPts val="0"/>
              </a:spcAft>
              <a:buNone/>
            </a:lvl5pPr>
            <a:lvl6pPr>
              <a:spcBef>
                <a:spcPts val="0"/>
              </a:spcBef>
              <a:spcAft>
                <a:spcPts val="0"/>
              </a:spcAft>
              <a:buNone/>
            </a:lvl6pPr>
            <a:lvl7pPr>
              <a:spcBef>
                <a:spcPts val="0"/>
              </a:spcBef>
              <a:spcAft>
                <a:spcPts val="0"/>
              </a:spcAft>
              <a:buNone/>
            </a:lvl7pPr>
            <a:lvl8pPr>
              <a:spcBef>
                <a:spcPts val="0"/>
              </a:spcBef>
              <a:spcAft>
                <a:spcPts val="0"/>
              </a:spcAft>
              <a:buNone/>
            </a:lvl8pPr>
            <a:lvl9pPr>
              <a:spcBef>
                <a:spcPts val="0"/>
              </a:spcBef>
              <a:spcAft>
                <a:spcPts val="0"/>
              </a:spcAft>
              <a:buNone/>
            </a:lvl9pPr>
          </a:lstStyle>
          <a:p>
            <a:pPr/>
          </a:p>
        </p:txBody>
      </p:sp>
      <p:sp>
        <p:nvSpPr>
          <p:cNvPr id="5" name="Google Shape;28;p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M4LAACCGwAAehwAABAAAAAmAAAACAAAAD2wAAAAAAAA"/>
              </a:ext>
            </a:extLst>
          </p:cNvSpPr>
          <p:nvPr>
            <p:ph idx="1"/>
          </p:nvPr>
        </p:nvSpPr>
        <p:spPr>
          <a:xfrm>
            <a:off x="471805" y="1918970"/>
            <a:ext cx="3999865" cy="271018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cap="none"/>
            </a:lvl1pPr>
            <a:lvl2pPr marL="9144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2pPr>
            <a:lvl3pPr marL="13716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3pPr>
            <a:lvl4pPr marL="182880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cap="none"/>
            </a:lvl4pPr>
            <a:lvl5pPr marL="22860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5pPr>
            <a:lvl6pPr marL="27432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6pPr>
            <a:lvl7pPr marL="320040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cap="none"/>
            </a:lvl7pPr>
            <a:lvl8pPr marL="36576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8pPr>
            <a:lvl9pPr marL="41148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9pPr>
          </a:lstStyle>
          <a:p>
            <a:pPr/>
          </a:p>
        </p:txBody>
      </p:sp>
      <p:sp>
        <p:nvSpPr>
          <p:cNvPr id="6" name="Google Shape;29;p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4RwAAM4LAAB8NQAAehwAABAAAAAmAAAACAAAAD2wAAAAAAAA"/>
              </a:ext>
            </a:extLst>
          </p:cNvSpPr>
          <p:nvPr>
            <p:ph idx="2"/>
          </p:nvPr>
        </p:nvSpPr>
        <p:spPr>
          <a:xfrm>
            <a:off x="4694555" y="1918970"/>
            <a:ext cx="3999865" cy="271018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cap="none"/>
            </a:lvl1pPr>
            <a:lvl2pPr marL="9144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2pPr>
            <a:lvl3pPr marL="13716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3pPr>
            <a:lvl4pPr marL="182880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cap="none"/>
            </a:lvl4pPr>
            <a:lvl5pPr marL="22860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5pPr>
            <a:lvl6pPr marL="27432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6pPr>
            <a:lvl7pPr marL="320040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cap="none"/>
            </a:lvl7pPr>
            <a:lvl8pPr marL="3657600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cap="none"/>
            </a:lvl8pPr>
            <a:lvl9pPr marL="4114800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cap="none"/>
            </a:lvl9pPr>
          </a:lstStyle>
          <a:p>
            <a:pPr/>
          </a:p>
        </p:txBody>
      </p:sp>
      <p:sp>
        <p:nvSpPr>
          <p:cNvPr id="7" name="Google Shape;30;p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3AEB-A5DB-D8CC-9535-5399747B6306}" type="slidenum">
              <a:rPr lang="ru-ru" cap="none"/>
              <a:t>‹#›</a:t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Only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6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P///wEAAAAAAAAAAAAAAAAAAAAAAAAAAAAAAAAAAAAAAAAAAEKF9AJ/f38AQkJCA8zMzADAwP8Af39/AAAAAAAAAAAAAAAAAAAAAAAAAAAAIQAAABgAAAAUAAAAAAAAAAoEAABAOAAApB8AABAAAAAmAAAACAAAAP//////////"/>
              </a:ext>
            </a:extLst>
          </p:cNvSpPr>
          <p:nvPr/>
        </p:nvSpPr>
        <p:spPr>
          <a:xfrm rot="10800000" flipH="1">
            <a:off x="0" y="656590"/>
            <a:ext cx="9144000" cy="448691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33;p6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IZX+Q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EKF9AJ/f38AQkJCA8zMzADAwP8Af39/AAAAAAAAAAAAAAAAAAAAAAAAAAAAIQAAABgAAAAUAAAAAAAAAAoEAABAOAAAtQQAABAAAAAmAAAACAAAAP//////////"/>
              </a:ext>
            </a:extLst>
          </p:cNvSpPr>
          <p:nvPr/>
        </p:nvSpPr>
        <p:spPr>
          <a:xfrm>
            <a:off x="0" y="656590"/>
            <a:ext cx="9144000" cy="10858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34;p6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mwAAABoAAADnNgAAzwMAABAAAAAmAAAACAAAAL2wAAAAAAAA"/>
              </a:ext>
            </a:extLst>
          </p:cNvSpPr>
          <p:nvPr>
            <p:ph type="title"/>
          </p:nvPr>
        </p:nvSpPr>
        <p:spPr>
          <a:xfrm>
            <a:off x="98425" y="16510"/>
            <a:ext cx="8826500" cy="60261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1800" cap="none"/>
            </a:lvl1pPr>
            <a:lvl2pPr>
              <a:spcBef>
                <a:spcPts val="0"/>
              </a:spcBef>
              <a:spcAft>
                <a:spcPts val="0"/>
              </a:spcAft>
              <a:buNone/>
              <a:defRPr sz="1800" cap="none"/>
            </a:lvl2pPr>
            <a:lvl3pPr>
              <a:spcBef>
                <a:spcPts val="0"/>
              </a:spcBef>
              <a:spcAft>
                <a:spcPts val="0"/>
              </a:spcAft>
              <a:buNone/>
              <a:defRPr sz="1800" cap="none"/>
            </a:lvl3pPr>
            <a:lvl4pPr>
              <a:spcBef>
                <a:spcPts val="0"/>
              </a:spcBef>
              <a:spcAft>
                <a:spcPts val="0"/>
              </a:spcAft>
              <a:buNone/>
              <a:defRPr sz="1800" cap="none"/>
            </a:lvl4pPr>
            <a:lvl5pPr>
              <a:spcBef>
                <a:spcPts val="0"/>
              </a:spcBef>
              <a:spcAft>
                <a:spcPts val="0"/>
              </a:spcAft>
              <a:buNone/>
              <a:defRPr sz="1800" cap="none"/>
            </a:lvl5pPr>
            <a:lvl6pPr>
              <a:spcBef>
                <a:spcPts val="0"/>
              </a:spcBef>
              <a:spcAft>
                <a:spcPts val="0"/>
              </a:spcAft>
              <a:buNone/>
              <a:defRPr sz="1800" cap="none"/>
            </a:lvl6pPr>
            <a:lvl7pPr>
              <a:spcBef>
                <a:spcPts val="0"/>
              </a:spcBef>
              <a:spcAft>
                <a:spcPts val="0"/>
              </a:spcAft>
              <a:buNone/>
              <a:defRPr sz="1800" cap="none"/>
            </a:lvl7pPr>
            <a:lvl8pPr>
              <a:spcBef>
                <a:spcPts val="0"/>
              </a:spcBef>
              <a:spcAft>
                <a:spcPts val="0"/>
              </a:spcAft>
              <a:buNone/>
              <a:defRPr sz="1800" cap="none"/>
            </a:lvl8pPr>
            <a:lvl9pPr>
              <a:spcBef>
                <a:spcPts val="0"/>
              </a:spcBef>
              <a:spcAft>
                <a:spcPts val="0"/>
              </a:spcAft>
              <a:buNone/>
              <a:defRPr sz="1800" cap="none"/>
            </a:lvl9pPr>
          </a:lstStyle>
          <a:p>
            <a:pPr/>
          </a:p>
        </p:txBody>
      </p:sp>
      <p:sp>
        <p:nvSpPr>
          <p:cNvPr id="5" name="Google Shape;35;p6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GDR2R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27BB-F5DB-D8D1-9535-0384697B6356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;p7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P///wEAAAAAAAAAAAAAAAAAAAAAAAAAAAAAAAAAAAAAAAAAAEKF9AJ/f38AQkJCA8zMzADAwP8Af39/AAAAAAAAAAAAAAAAAAAAAAAAAAAAIQAAABgAAAAUAAAAKBQAAAAAAABAOAAApB8AABAAAAAmAAAACAAAAP//////////"/>
              </a:ext>
            </a:extLst>
          </p:cNvSpPr>
          <p:nvPr/>
        </p:nvSpPr>
        <p:spPr>
          <a:xfrm rot="10800000" flipH="1">
            <a:off x="3276600" y="0"/>
            <a:ext cx="5867400" cy="51435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38;p7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EKF9AJ/f38AQkJCA8zMzADAwP8Af39/AAAAAAAAAAAAAAAAAAAAAAAAAAAAIQAAABgAAAAUAAAAKBQAAAAAAADTFAAApB8AABAAAAAmAAAACAAAAP//////////"/>
              </a:ext>
            </a:extLst>
          </p:cNvSpPr>
          <p:nvPr/>
        </p:nvSpPr>
        <p:spPr>
          <a:xfrm rot="16200000">
            <a:off x="759460" y="2517140"/>
            <a:ext cx="5143500" cy="10858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39;p7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AEAADMCAACqEgAAEQgAABAAAAAmAAAACAAAAD2wAAAAAAAA"/>
              </a:ext>
            </a:extLst>
          </p:cNvSpPr>
          <p:nvPr>
            <p:ph type="title"/>
          </p:nvPr>
        </p:nvSpPr>
        <p:spPr>
          <a:xfrm>
            <a:off x="226060" y="357505"/>
            <a:ext cx="2807970" cy="95377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2400" cap="none"/>
            </a:lvl1pPr>
            <a:lvl2pPr>
              <a:spcBef>
                <a:spcPts val="0"/>
              </a:spcBef>
              <a:spcAft>
                <a:spcPts val="0"/>
              </a:spcAft>
              <a:buNone/>
              <a:defRPr sz="2400" cap="none"/>
            </a:lvl2pPr>
            <a:lvl3pPr>
              <a:spcBef>
                <a:spcPts val="0"/>
              </a:spcBef>
              <a:spcAft>
                <a:spcPts val="0"/>
              </a:spcAft>
              <a:buNone/>
              <a:defRPr sz="2400" cap="none"/>
            </a:lvl3pPr>
            <a:lvl4pPr>
              <a:spcBef>
                <a:spcPts val="0"/>
              </a:spcBef>
              <a:spcAft>
                <a:spcPts val="0"/>
              </a:spcAft>
              <a:buNone/>
              <a:defRPr sz="2400" cap="none"/>
            </a:lvl4pPr>
            <a:lvl5pPr>
              <a:spcBef>
                <a:spcPts val="0"/>
              </a:spcBef>
              <a:spcAft>
                <a:spcPts val="0"/>
              </a:spcAft>
              <a:buNone/>
              <a:defRPr sz="2400" cap="none"/>
            </a:lvl5pPr>
            <a:lvl6pPr>
              <a:spcBef>
                <a:spcPts val="0"/>
              </a:spcBef>
              <a:spcAft>
                <a:spcPts val="0"/>
              </a:spcAft>
              <a:buNone/>
              <a:defRPr sz="2400" cap="none"/>
            </a:lvl6pPr>
            <a:lvl7pPr>
              <a:spcBef>
                <a:spcPts val="0"/>
              </a:spcBef>
              <a:spcAft>
                <a:spcPts val="0"/>
              </a:spcAft>
              <a:buNone/>
              <a:defRPr sz="2400" cap="none"/>
            </a:lvl7pPr>
            <a:lvl8pPr>
              <a:spcBef>
                <a:spcPts val="0"/>
              </a:spcBef>
              <a:spcAft>
                <a:spcPts val="0"/>
              </a:spcAft>
              <a:buNone/>
              <a:defRPr sz="2400" cap="none"/>
            </a:lvl8pPr>
            <a:lvl9pPr>
              <a:spcBef>
                <a:spcPts val="0"/>
              </a:spcBef>
              <a:spcAft>
                <a:spcPts val="0"/>
              </a:spcAft>
              <a:buNone/>
              <a:defRPr sz="2400" cap="none"/>
            </a:lvl9pPr>
          </a:lstStyle>
          <a:p>
            <a:pPr/>
          </a:p>
        </p:txBody>
      </p:sp>
      <p:sp>
        <p:nvSpPr>
          <p:cNvPr id="5" name="Google Shape;40;p7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GQ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ZAEAAAQJAACqEgAAehwAABAAAAAmAAAACAAAAD2wAAAAAAAA"/>
              </a:ext>
            </a:extLst>
          </p:cNvSpPr>
          <p:nvPr>
            <p:ph idx="1"/>
          </p:nvPr>
        </p:nvSpPr>
        <p:spPr>
          <a:xfrm>
            <a:off x="226060" y="1465580"/>
            <a:ext cx="2807970" cy="316357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 cap="none">
                <a:solidFill>
                  <a:srgbClr val="FFFFFF"/>
                </a:solidFill>
              </a:defRPr>
            </a:lvl1pPr>
            <a:lvl2pPr marL="9144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 cap="none">
                <a:solidFill>
                  <a:srgbClr val="FFFFFF"/>
                </a:solidFill>
              </a:defRPr>
            </a:lvl2pPr>
            <a:lvl3pPr marL="13716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 cap="none">
                <a:solidFill>
                  <a:srgbClr val="FFFFFF"/>
                </a:solidFill>
              </a:defRPr>
            </a:lvl3pPr>
            <a:lvl4pPr marL="18288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 cap="none">
                <a:solidFill>
                  <a:srgbClr val="FFFFFF"/>
                </a:solidFill>
              </a:defRPr>
            </a:lvl4pPr>
            <a:lvl5pPr marL="22860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 cap="none">
                <a:solidFill>
                  <a:srgbClr val="FFFFFF"/>
                </a:solidFill>
              </a:defRPr>
            </a:lvl5pPr>
            <a:lvl6pPr marL="27432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 cap="none">
                <a:solidFill>
                  <a:srgbClr val="FFFFFF"/>
                </a:solidFill>
              </a:defRPr>
            </a:lvl6pPr>
            <a:lvl7pPr marL="32004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 sz="1200" cap="none">
                <a:solidFill>
                  <a:srgbClr val="FFFFFF"/>
                </a:solidFill>
              </a:defRPr>
            </a:lvl7pPr>
            <a:lvl8pPr marL="36576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 sz="1200" cap="none">
                <a:solidFill>
                  <a:srgbClr val="FFFFFF"/>
                </a:solidFill>
              </a:defRPr>
            </a:lvl8pPr>
            <a:lvl9pPr marL="4114800" indent="-3048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 sz="1200" cap="none">
                <a:solidFill>
                  <a:srgbClr val="FFFFFF"/>
                </a:solidFill>
              </a:defRPr>
            </a:lvl9pPr>
          </a:lstStyle>
          <a:p>
            <a:pPr/>
          </a:p>
        </p:txBody>
      </p:sp>
      <p:sp>
        <p:nvSpPr>
          <p:cNvPr id="6" name="Google Shape;41;p7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HNsaW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</a:lvl1pPr>
            <a:lvl2pPr>
              <a:buNone/>
            </a:lvl2pPr>
            <a:lvl3pPr>
              <a:buNone/>
            </a:lvl3pPr>
            <a:lvl4pPr>
              <a:buNone/>
            </a:lvl4pPr>
            <a:lvl5pPr>
              <a:buNone/>
            </a:lvl5pPr>
            <a:lvl6pPr>
              <a:buNone/>
            </a:lvl6pPr>
            <a:lvl7pPr>
              <a:buNone/>
            </a:lvl7pPr>
            <a:lvl8pPr>
              <a:buNone/>
            </a:lvl8pPr>
            <a:lvl9pPr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6ABA-F4DB-D89C-9535-02C9247B6357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3;p8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AMAAAEDAABTKQAAKxwAABAAAAAmAAAACAAAAL2wAAAAAAAA"/>
              </a:ext>
            </a:extLst>
          </p:cNvSpPr>
          <p:nvPr>
            <p:ph type="title"/>
          </p:nvPr>
        </p:nvSpPr>
        <p:spPr>
          <a:xfrm>
            <a:off x="490220" y="488315"/>
            <a:ext cx="6227445" cy="4090670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6000" cap="none"/>
            </a:lvl1pPr>
            <a:lvl2pPr>
              <a:spcBef>
                <a:spcPts val="0"/>
              </a:spcBef>
              <a:spcAft>
                <a:spcPts val="0"/>
              </a:spcAft>
              <a:buNone/>
              <a:defRPr sz="6000" cap="none"/>
            </a:lvl2pPr>
            <a:lvl3pPr>
              <a:spcBef>
                <a:spcPts val="0"/>
              </a:spcBef>
              <a:spcAft>
                <a:spcPts val="0"/>
              </a:spcAft>
              <a:buNone/>
              <a:defRPr sz="6000" cap="none"/>
            </a:lvl3pPr>
            <a:lvl4pPr>
              <a:spcBef>
                <a:spcPts val="0"/>
              </a:spcBef>
              <a:spcAft>
                <a:spcPts val="0"/>
              </a:spcAft>
              <a:buNone/>
              <a:defRPr sz="6000" cap="none"/>
            </a:lvl4pPr>
            <a:lvl5pPr>
              <a:spcBef>
                <a:spcPts val="0"/>
              </a:spcBef>
              <a:spcAft>
                <a:spcPts val="0"/>
              </a:spcAft>
              <a:buNone/>
              <a:defRPr sz="6000" cap="none"/>
            </a:lvl5pPr>
            <a:lvl6pPr>
              <a:spcBef>
                <a:spcPts val="0"/>
              </a:spcBef>
              <a:spcAft>
                <a:spcPts val="0"/>
              </a:spcAft>
              <a:buNone/>
              <a:defRPr sz="6000" cap="none"/>
            </a:lvl6pPr>
            <a:lvl7pPr>
              <a:spcBef>
                <a:spcPts val="0"/>
              </a:spcBef>
              <a:spcAft>
                <a:spcPts val="0"/>
              </a:spcAft>
              <a:buNone/>
              <a:defRPr sz="6000" cap="none"/>
            </a:lvl7pPr>
            <a:lvl8pPr>
              <a:spcBef>
                <a:spcPts val="0"/>
              </a:spcBef>
              <a:spcAft>
                <a:spcPts val="0"/>
              </a:spcAft>
              <a:buNone/>
              <a:defRPr sz="6000" cap="none"/>
            </a:lvl8pPr>
            <a:lvl9pPr>
              <a:spcBef>
                <a:spcPts val="0"/>
              </a:spcBef>
              <a:spcAft>
                <a:spcPts val="0"/>
              </a:spcAft>
              <a:buNone/>
              <a:defRPr sz="6000" cap="none"/>
            </a:lvl9pPr>
          </a:lstStyle>
          <a:p>
            <a:pPr/>
          </a:p>
        </p:txBody>
      </p:sp>
      <p:sp>
        <p:nvSpPr>
          <p:cNvPr id="3" name="Google Shape;44;p8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  <a:defRPr cap="none">
                <a:solidFill>
                  <a:srgbClr val="FFFFFF"/>
                </a:solidFill>
              </a:defRPr>
            </a:lvl1pPr>
            <a:lvl2pPr>
              <a:buNone/>
              <a:defRPr cap="none">
                <a:solidFill>
                  <a:srgbClr val="FFFFFF"/>
                </a:solidFill>
              </a:defRPr>
            </a:lvl2pPr>
            <a:lvl3pPr>
              <a:buNone/>
              <a:defRPr cap="none">
                <a:solidFill>
                  <a:srgbClr val="FFFFFF"/>
                </a:solidFill>
              </a:defRPr>
            </a:lvl3pPr>
            <a:lvl4pPr>
              <a:buNone/>
              <a:defRPr cap="none">
                <a:solidFill>
                  <a:srgbClr val="FFFFFF"/>
                </a:solidFill>
              </a:defRPr>
            </a:lvl4pPr>
            <a:lvl5pPr>
              <a:buNone/>
              <a:defRPr cap="none">
                <a:solidFill>
                  <a:srgbClr val="FFFFFF"/>
                </a:solidFill>
              </a:defRPr>
            </a:lvl5pPr>
            <a:lvl6pPr>
              <a:buNone/>
              <a:defRPr cap="none">
                <a:solidFill>
                  <a:srgbClr val="FFFFFF"/>
                </a:solidFill>
              </a:defRPr>
            </a:lvl6pPr>
            <a:lvl7pPr>
              <a:buNone/>
              <a:defRPr cap="none">
                <a:solidFill>
                  <a:srgbClr val="FFFFFF"/>
                </a:solidFill>
              </a:defRPr>
            </a:lvl7pPr>
            <a:lvl8pPr>
              <a:buNone/>
              <a:defRPr cap="none">
                <a:solidFill>
                  <a:srgbClr val="FFFFFF"/>
                </a:solidFill>
              </a:defRPr>
            </a:lvl8pPr>
            <a:lvl9pPr>
              <a:buNone/>
              <a:defRPr cap="none">
                <a:solidFill>
                  <a:srgbClr val="FFFFFF"/>
                </a:solidFill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44A3-EDDB-D8B2-9535-1BE70A7B634E}" type="slidenum">
              <a:rPr lang="ru-ru" cap="none"/>
              <a:t>‹#›</a:t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;p9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AAAAAEAAAAAAAAAAAAAAAAAAAAAAAAAAAAAAAAAAAAAAAAAAAAAAAJ/f38AAAAAA8zMzADAwP8Af39/AAAAAAAAAAAAAAAAAAAAAAAAAAAAIQAAABgAAAAUAAAAAAAAAAAAAAAgHAAApB8AABAAAAAmAAAACAAAAP//////////"/>
              </a:ext>
            </a:extLst>
          </p:cNvSpPr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47;p9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AAAAAJ/f38AAAAAA8zMzADAwP8Af39/AAAAAAAAAAAAAAAAAAAAAAAAAAAAIQAAABgAAAAUAAAAdRsAAAEAAAAgHAAApB8AABAAAAAmAAAACAAAAP//////////"/>
              </a:ext>
            </a:extLst>
          </p:cNvSpPr>
          <p:nvPr/>
        </p:nvSpPr>
        <p:spPr>
          <a:xfrm rot="5400000">
            <a:off x="1946275" y="2517775"/>
            <a:ext cx="5142865" cy="10858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48;p9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gEAAJYHAACFGgAAtBAAABAAAAAmAAAACAAAAD2wAAAAAAAA"/>
              </a:ext>
            </a:extLst>
          </p:cNvSpPr>
          <p:nvPr>
            <p:ph type="title"/>
          </p:nvPr>
        </p:nvSpPr>
        <p:spPr>
          <a:xfrm>
            <a:off x="265430" y="1233170"/>
            <a:ext cx="4045585" cy="148209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2pPr>
            <a:lvl3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3pPr>
            <a:lvl4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5pPr>
            <a:lvl6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6pPr>
            <a:lvl7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7pPr>
            <a:lvl8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8pPr>
            <a:lvl9pPr algn="ctr">
              <a:spcBef>
                <a:spcPts val="0"/>
              </a:spcBef>
              <a:spcAft>
                <a:spcPts val="0"/>
              </a:spcAft>
              <a:buNone/>
              <a:defRPr sz="4200" cap="none">
                <a:solidFill>
                  <a:srgbClr val="424242"/>
                </a:solidFill>
              </a:defRPr>
            </a:lvl9pPr>
          </a:lstStyle>
          <a:p>
            <a:pPr/>
          </a:p>
        </p:txBody>
      </p:sp>
      <p:sp>
        <p:nvSpPr>
          <p:cNvPr id="5" name="Google Shape;49;p9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hLthM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gEAABkRAACFGgAAshgAABAAAAAmAAAACAAAAD2wAAAAAAAA"/>
              </a:ext>
            </a:extLst>
          </p:cNvSpPr>
          <p:nvPr>
            <p:ph type="subTitle" idx="1"/>
          </p:nvPr>
        </p:nvSpPr>
        <p:spPr>
          <a:xfrm>
            <a:off x="265430" y="2779395"/>
            <a:ext cx="4045585" cy="123507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00" cap="none"/>
            </a:lvl9pPr>
          </a:lstStyle>
          <a:p>
            <a:pPr/>
          </a:p>
        </p:txBody>
      </p:sp>
      <p:sp>
        <p:nvSpPr>
          <p:cNvPr id="6" name="Google Shape;50;p9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JT7FQ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x4AAHQEAAD9NQAAMBsAABAAAAAmAAAACAAAAL2wAAAAAAAA"/>
              </a:ext>
            </a:extLst>
          </p:cNvSpPr>
          <p:nvPr>
            <p:ph idx="2"/>
          </p:nvPr>
        </p:nvSpPr>
        <p:spPr>
          <a:xfrm>
            <a:off x="4939665" y="723900"/>
            <a:ext cx="3836670" cy="3695700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457200" indent="-3429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 cap="none">
                <a:solidFill>
                  <a:srgbClr val="FFFFFF"/>
                </a:solidFill>
              </a:defRPr>
            </a:lvl1pPr>
            <a:lvl2pPr marL="9144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cap="none">
                <a:solidFill>
                  <a:srgbClr val="FFFFFF"/>
                </a:solidFill>
              </a:defRPr>
            </a:lvl2pPr>
            <a:lvl3pPr marL="13716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cap="none">
                <a:solidFill>
                  <a:srgbClr val="FFFFFF"/>
                </a:solidFill>
              </a:defRPr>
            </a:lvl3pPr>
            <a:lvl4pPr marL="18288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cap="none">
                <a:solidFill>
                  <a:srgbClr val="FFFFFF"/>
                </a:solidFill>
              </a:defRPr>
            </a:lvl4pPr>
            <a:lvl5pPr marL="22860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cap="none">
                <a:solidFill>
                  <a:srgbClr val="FFFFFF"/>
                </a:solidFill>
              </a:defRPr>
            </a:lvl5pPr>
            <a:lvl6pPr marL="27432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cap="none">
                <a:solidFill>
                  <a:srgbClr val="FFFFFF"/>
                </a:solidFill>
              </a:defRPr>
            </a:lvl6pPr>
            <a:lvl7pPr marL="32004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cap="none">
                <a:solidFill>
                  <a:srgbClr val="FFFFFF"/>
                </a:solidFill>
              </a:defRPr>
            </a:lvl7pPr>
            <a:lvl8pPr marL="36576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cap="none">
                <a:solidFill>
                  <a:srgbClr val="FFFFFF"/>
                </a:solidFill>
              </a:defRPr>
            </a:lvl8pPr>
            <a:lvl9pPr marL="4114800" indent="-3175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cap="none">
                <a:solidFill>
                  <a:srgbClr val="FFFFFF"/>
                </a:solidFill>
              </a:defRPr>
            </a:lvl9pPr>
          </a:lstStyle>
          <a:p>
            <a:pPr/>
          </a:p>
        </p:txBody>
      </p:sp>
      <p:sp>
        <p:nvSpPr>
          <p:cNvPr id="7" name="Google Shape;51;p9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Nw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  <a:defRPr cap="none">
                <a:solidFill>
                  <a:srgbClr val="FFFFFF"/>
                </a:solidFill>
              </a:defRPr>
            </a:lvl1pPr>
            <a:lvl2pPr>
              <a:buNone/>
              <a:defRPr cap="none">
                <a:solidFill>
                  <a:srgbClr val="FFFFFF"/>
                </a:solidFill>
              </a:defRPr>
            </a:lvl2pPr>
            <a:lvl3pPr>
              <a:buNone/>
              <a:defRPr cap="none">
                <a:solidFill>
                  <a:srgbClr val="FFFFFF"/>
                </a:solidFill>
              </a:defRPr>
            </a:lvl3pPr>
            <a:lvl4pPr>
              <a:buNone/>
              <a:defRPr cap="none">
                <a:solidFill>
                  <a:srgbClr val="FFFFFF"/>
                </a:solidFill>
              </a:defRPr>
            </a:lvl4pPr>
            <a:lvl5pPr>
              <a:buNone/>
              <a:defRPr cap="none">
                <a:solidFill>
                  <a:srgbClr val="FFFFFF"/>
                </a:solidFill>
              </a:defRPr>
            </a:lvl5pPr>
            <a:lvl6pPr>
              <a:buNone/>
              <a:defRPr cap="none">
                <a:solidFill>
                  <a:srgbClr val="FFFFFF"/>
                </a:solidFill>
              </a:defRPr>
            </a:lvl6pPr>
            <a:lvl7pPr>
              <a:buNone/>
              <a:defRPr cap="none">
                <a:solidFill>
                  <a:srgbClr val="FFFFFF"/>
                </a:solidFill>
              </a:defRPr>
            </a:lvl7pPr>
            <a:lvl8pPr>
              <a:buNone/>
              <a:defRPr cap="none">
                <a:solidFill>
                  <a:srgbClr val="FFFFFF"/>
                </a:solidFill>
              </a:defRPr>
            </a:lvl8pPr>
            <a:lvl9pPr>
              <a:buNone/>
              <a:defRPr cap="none">
                <a:solidFill>
                  <a:srgbClr val="FFFFFF"/>
                </a:solidFill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5C6D-23DB-D8AA-9535-D5FF127B6380}" type="slidenum">
              <a:rPr lang="ru-ru" cap="none"/>
              <a:t>‹#›</a:t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3;p10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AAAAA+vr6AP///wgAAAAAAAAAAAAAAAAAAAAAAAAAAAAAAAAAAAAAeAAAAAEAAABAAAAAAAAAAAAAAAB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C8bsR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vr6AP///wEAAAAAAAAAAAAAAAAAAAAAAAAAAAAAAAAAAAAAAAAAAEKF9AJ/f38AQkJCA8zMzADAwP8Af39/AAAAAAAAAAAAAAAAAAAAAAAAAAAAIQAAABgAAAAUAAAAAAAAAAAAAABAOAAA4xwAABAAAAAmAAAACAAAAP//////////"/>
              </a:ext>
            </a:extLst>
          </p:cNvSpPr>
          <p:nvPr/>
        </p:nvSpPr>
        <p:spPr>
          <a:xfrm rot="10800000" flipH="1">
            <a:off x="0" y="0"/>
            <a:ext cx="9144000" cy="469582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3" name="Google Shape;54;p10"/>
          <p:cNvSpPr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EAAAADAAAA+fn5AJmZmQAAAAAAAAAAAAAAAAAAAAAAAAAAAAAAAAAAAAAAeAAAAAEAAABAAAAAAAAAAJz////BAQAAAAAAAAIAAAAjAAAA+fn5AE8AAADe3t4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LAARVg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+fn5AJmZmQD5+fkA3t7eAAAAAAAAAAAAAAAAAAAAAAAAAAAAAAAAAEKF9AJ/f38AQkJCA8zMzADAwP8Af39/AAAAAAAAAAAAAAAAAAAAAAAAAAAAIQAAABgAAAAUAAAAAAAAAHAcAABAOAAA5RwAABAAAAAmAAAACAAAAP//////////"/>
              </a:ext>
            </a:extLst>
          </p:cNvSpPr>
          <p:nvPr/>
        </p:nvSpPr>
        <p:spPr>
          <a:xfrm rot="10800000" flipH="1">
            <a:off x="0" y="4622800"/>
            <a:ext cx="9144000" cy="74295"/>
          </a:xfrm>
          <a:prstGeom prst="rect">
            <a:avLst/>
          </a:prstGeom>
          <a:gradFill flip="none" rotWithShape="0">
            <a:gsLst>
              <a:gs pos="0">
                <a:srgbClr val="F9F9F9"/>
              </a:gs>
              <a:gs pos="35000">
                <a:srgbClr val="F9F9F9"/>
              </a:gs>
              <a:gs pos="79000">
                <a:srgbClr val="DEDEDE"/>
              </a:gs>
              <a:gs pos="100000">
                <a:srgbClr val="999999"/>
              </a:gs>
            </a:gsLst>
            <a:lin ang="16260000" scaled="0"/>
            <a:tileRect/>
          </a:gradFill>
          <a:ln>
            <a:noFill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4" name="Google Shape;55;p10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0+Wb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gAAAOUcAADqMwAApB8AABAAAAAmAAAACAAAAL2wAAAAAAAA"/>
              </a:ext>
            </a:extLst>
          </p:cNvSpPr>
          <p:nvPr>
            <p:ph idx="1"/>
          </p:nvPr>
        </p:nvSpPr>
        <p:spPr>
          <a:xfrm>
            <a:off x="57150" y="4697095"/>
            <a:ext cx="8382000" cy="44640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marL="45720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cap="none">
                <a:solidFill>
                  <a:srgbClr val="FFFFFF"/>
                </a:solidFill>
              </a:defRPr>
            </a:lvl1pPr>
          </a:lstStyle>
          <a:p>
            <a:pPr/>
          </a:p>
        </p:txBody>
      </p:sp>
      <p:sp>
        <p:nvSpPr>
          <p:cNvPr id="5" name="Google Shape;56;p10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DIvsDg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DywAAAAAAAA"/>
              </a:ext>
            </a:extLst>
          </p:cNvSpPr>
          <p:nvPr>
            <p:ph type="sldNum" idx="12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>
              <a:buNone/>
              <a:defRPr cap="none">
                <a:solidFill>
                  <a:srgbClr val="FFFFFF"/>
                </a:solidFill>
              </a:defRPr>
            </a:lvl1pPr>
            <a:lvl2pPr>
              <a:buNone/>
              <a:defRPr cap="none">
                <a:solidFill>
                  <a:srgbClr val="FFFFFF"/>
                </a:solidFill>
              </a:defRPr>
            </a:lvl2pPr>
            <a:lvl3pPr>
              <a:buNone/>
              <a:defRPr cap="none">
                <a:solidFill>
                  <a:srgbClr val="FFFFFF"/>
                </a:solidFill>
              </a:defRPr>
            </a:lvl3pPr>
            <a:lvl4pPr>
              <a:buNone/>
              <a:defRPr cap="none">
                <a:solidFill>
                  <a:srgbClr val="FFFFFF"/>
                </a:solidFill>
              </a:defRPr>
            </a:lvl4pPr>
            <a:lvl5pPr>
              <a:buNone/>
              <a:defRPr cap="none">
                <a:solidFill>
                  <a:srgbClr val="FFFFFF"/>
                </a:solidFill>
              </a:defRPr>
            </a:lvl5pPr>
            <a:lvl6pPr>
              <a:buNone/>
              <a:defRPr cap="none">
                <a:solidFill>
                  <a:srgbClr val="FFFFFF"/>
                </a:solidFill>
              </a:defRPr>
            </a:lvl6pPr>
            <a:lvl7pPr>
              <a:buNone/>
              <a:defRPr cap="none">
                <a:solidFill>
                  <a:srgbClr val="FFFFFF"/>
                </a:solidFill>
              </a:defRPr>
            </a:lvl7pPr>
            <a:lvl8pPr>
              <a:buNone/>
              <a:defRPr cap="none">
                <a:solidFill>
                  <a:srgbClr val="FFFFFF"/>
                </a:solidFill>
              </a:defRPr>
            </a:lvl8pPr>
            <a:lvl9pPr>
              <a:buNone/>
              <a:defRPr cap="none">
                <a:solidFill>
                  <a:srgbClr val="FFFFFF"/>
                </a:solidFill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56A0-EEDB-D8A0-9535-18F5187B634D}" type="slidenum">
              <a:rPr lang="ru-ru" cap="none"/>
              <a:t/>
            </a:fld>
            <a:endParaRPr lang="ru-ru" cap="none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cSld name="material"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;p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QR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IsEAAB7NQAARAkAABAAAAAmAAAACAAAAL2/AAD/HwAA"/>
              </a:ext>
            </a:extLst>
          </p:cNvSpPr>
          <p:nvPr>
            <p:ph type="title"/>
          </p:nvPr>
        </p:nvSpPr>
        <p:spPr>
          <a:xfrm>
            <a:off x="471805" y="738505"/>
            <a:ext cx="8221980" cy="7677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>
            <a:lvl1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1pPr>
            <a:lvl2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2pPr>
            <a:lvl3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3pPr>
            <a:lvl4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4pPr>
            <a:lvl5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5pPr>
            <a:lvl6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6pPr>
            <a:lvl7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7pPr>
            <a:lvl8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8pPr>
            <a:lvl9pPr>
              <a:spcBef>
                <a:spcPts val="0"/>
              </a:spcBef>
              <a:spcAft>
                <a:spcPts val="0"/>
              </a:spcAft>
              <a:buNone/>
              <a:defRPr sz="3200" cap="none">
                <a:solidFill>
                  <a:srgbClr val="FFFFFF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9pPr>
          </a:lstStyle>
          <a:p>
            <a:pPr/>
          </a:p>
        </p:txBody>
      </p:sp>
      <p:sp>
        <p:nvSpPr>
          <p:cNvPr id="3" name="Google Shape;7;p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CI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5wIAAM4LAAB7NQAAehwAABAAAAAmAAAACAAAAL2/AAD/HwAA"/>
              </a:ext>
            </a:extLst>
          </p:cNvSpPr>
          <p:nvPr>
            <p:ph type="body" idx="1"/>
          </p:nvPr>
        </p:nvSpPr>
        <p:spPr>
          <a:xfrm>
            <a:off x="471805" y="1918970"/>
            <a:ext cx="8221980" cy="27101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>
            <a:lvl1pPr marL="45720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Roboto" pitchFamily="0" charset="0"/>
              <a:buChar char="●"/>
              <a:defRPr sz="18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1pPr>
            <a:lvl2pPr marL="9144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○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2pPr>
            <a:lvl3pPr marL="13716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■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3pPr>
            <a:lvl4pPr marL="18288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●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4pPr>
            <a:lvl5pPr marL="22860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○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5pPr>
            <a:lvl6pPr marL="27432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■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6pPr>
            <a:lvl7pPr marL="32004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●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7pPr>
            <a:lvl8pPr marL="36576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○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8pPr>
            <a:lvl9pPr marL="411480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400"/>
              <a:buFont typeface="Roboto" pitchFamily="0" charset="0"/>
              <a:buChar char="■"/>
              <a:defRPr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9pPr>
          </a:lstStyle>
          <a:p>
            <a:pPr/>
          </a:p>
        </p:txBody>
      </p:sp>
      <p:sp>
        <p:nvSpPr>
          <p:cNvPr id="4" name="Google Shape;8;p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zQAAOMcAADPNwAATx8AABAAAAAmAAAACAAAAL2/AAD/HwAA"/>
              </a:ext>
            </a:extLst>
          </p:cNvSpPr>
          <p:nvPr>
            <p:ph type="sldNum" idx="12"/>
          </p:nvPr>
        </p:nvSpPr>
        <p:spPr>
          <a:xfrm>
            <a:off x="8523605" y="4695825"/>
            <a:ext cx="548640" cy="3937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>
            <a:lvl1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1pPr>
            <a:lvl2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2pPr>
            <a:lvl3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3pPr>
            <a:lvl4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4pPr>
            <a:lvl5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5pPr>
            <a:lvl6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6pPr>
            <a:lvl7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7pPr>
            <a:lvl8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8pPr>
            <a:lvl9pPr algn="r">
              <a:buNone/>
              <a:defRPr sz="1000" cap="none">
                <a:solidFill>
                  <a:srgbClr val="737373"/>
                </a:solidFill>
                <a:latin typeface="Roboto" pitchFamily="0" charset="0"/>
                <a:ea typeface="Arial" pitchFamily="2" charset="-52"/>
                <a:cs typeface="Arial" pitchFamily="2" charset="-52"/>
              </a:defRPr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368D07B6-F8DB-D8F1-9535-0EA4497B635B}" type="slidenum">
              <a:rPr lang="ru-ru" cap="none"/>
              <a:t/>
            </a:fld>
            <a:endParaRPr lang="ru-ru" cap="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9pPr>
    </p:titleStyle>
    <p:body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  <a:lvl6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6pPr>
      <a:lvl7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7pPr>
      <a:lvl8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8pPr>
      <a:lvl9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400" b="0" i="0" u="none" strike="noStrike" kern="1" cap="none" spc="0" baseline="0">
          <a:solidFill>
            <a:srgbClr val="000000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wRCD-00zln8" TargetMode="External"/><Relationship Id="rId4" Type="http://schemas.openxmlformats.org/officeDocument/2006/relationships/image" Target="../media/image4.jpeg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itaty.info/topic/stress" TargetMode="Externa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7;p13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CtYIdg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0gUAACoCAACzMwAAjgkAABAAAAAmAAAACAAAAD0wAAAAAAAA"/>
              </a:ext>
            </a:extLst>
          </p:cNvSpPr>
          <p:nvPr>
            <p:ph type="ctrTitle"/>
          </p:nvPr>
        </p:nvSpPr>
        <p:spPr>
          <a:xfrm>
            <a:off x="946150" y="351790"/>
            <a:ext cx="7458075" cy="120142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100" b="1" cap="none"/>
              <a:t>Стрессоустойвость</a:t>
            </a:r>
            <a:endParaRPr sz="6100" b="1" cap="none"/>
          </a:p>
        </p:txBody>
      </p:sp>
      <p:sp>
        <p:nvSpPr>
          <p:cNvPr id="3" name="Google Shape;68;p13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BESOb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RAYAAI4JAADYOAAAOAwAABAAAAAmAAAACAAAAD0wAAAAAAAA"/>
              </a:ext>
            </a:extLst>
          </p:cNvSpPr>
          <p:nvPr>
            <p:ph type="subTitle" idx="1"/>
          </p:nvPr>
        </p:nvSpPr>
        <p:spPr>
          <a:xfrm>
            <a:off x="1018540" y="1553210"/>
            <a:ext cx="8221980" cy="43307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780" b="1" cap="none">
                <a:latin typeface="Maven Pro" pitchFamily="0" charset="0"/>
                <a:ea typeface="Maven Pro" pitchFamily="0" charset="0"/>
                <a:cs typeface="Maven Pro" pitchFamily="0" charset="0"/>
              </a:rPr>
              <a:t>Классный час с психологом</a:t>
            </a:r>
          </a:p>
        </p:txBody>
      </p:sp>
      <p:pic>
        <p:nvPicPr>
          <p:cNvPr id="4" name="Google Shape;69;p13"/>
          <p:cNvPicPr>
            <a:extLst>
              <a:ext uri="smNativeData">
                <pr:smNativeData xmlns:pr="smNativeData" xmlns="smNativeData" val="SMDATA_17_LQ0cZBMAAAAlAAAAEQAAAA0A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J3vQX///8BAAAAAAAAAAAAAAAAAAAAAAAAAAAAAAAAAAAAAAAAAABChfQCf39/AEJCQgPMzMwAwMD/AH9/fwAAAAAAAAAAAAAAAAD///8AAAAAACEAAAAYAAAAFAAAAMYGAADUDgAASx0AANcd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101090" y="2410460"/>
            <a:ext cx="3660775" cy="24403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4;p22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mwAAABoAAADnNgAAzwMAABAAAAAmAAAACAAAADw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defRPr sz="2400" b="1" cap="none">
                <a:solidFill>
                  <a:srgbClr val="000000"/>
                </a:solidFill>
              </a:defRPr>
            </a:pPr>
            <a:r>
              <a:t>Сейчас Вы в порядке? Давайте проверим)</a:t>
            </a:r>
          </a:p>
        </p:txBody>
      </p:sp>
      <p:sp>
        <p:nvSpPr>
          <p:cNvPr id="3" name="Google Shape;125;p22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rQAAAF4HAADTFwAAZB0AABAgAAAmAAAACAAAAP//////////"/>
              </a:ext>
            </a:extLst>
          </p:cNvSpPr>
          <p:nvPr/>
        </p:nvSpPr>
        <p:spPr>
          <a:xfrm>
            <a:off x="109855" y="1197610"/>
            <a:ext cx="3763010" cy="35801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cap="none">
                <a:solidFill>
                  <a:srgbClr val="1B2024"/>
                </a:solidFill>
                <a:latin typeface="Roboto" pitchFamily="0" charset="0"/>
                <a:ea typeface="Roboto" pitchFamily="0" charset="0"/>
                <a:cs typeface="Roboto" pitchFamily="0" charset="0"/>
              </a:rPr>
              <a:t>Попробуем проверить уровень стресса и усталости </a:t>
            </a:r>
            <a:endParaRPr sz="2400" cap="none">
              <a:solidFill>
                <a:srgbClr val="1B2024"/>
              </a:solidFill>
              <a:latin typeface="Roboto" pitchFamily="0" charset="0"/>
              <a:ea typeface="Roboto" pitchFamily="0" charset="0"/>
              <a:cs typeface="Roboto" pitchFamily="0" charset="0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cap="none">
                <a:solidFill>
                  <a:srgbClr val="1B2024"/>
                </a:solidFill>
                <a:latin typeface="Roboto" pitchFamily="0" charset="0"/>
                <a:ea typeface="Roboto" pitchFamily="0" charset="0"/>
                <a:cs typeface="Roboto" pitchFamily="0" charset="0"/>
              </a:rPr>
              <a:t>у вас прямо сейчас.</a:t>
            </a:r>
            <a:endParaRPr sz="2400" cap="none">
              <a:solidFill>
                <a:srgbClr val="1B2024"/>
              </a:solidFill>
              <a:latin typeface="Roboto" pitchFamily="0" charset="0"/>
              <a:ea typeface="Roboto" pitchFamily="0" charset="0"/>
              <a:cs typeface="Roboto" pitchFamily="0" charset="0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endParaRPr sz="2400" cap="none">
              <a:solidFill>
                <a:srgbClr val="1B2024"/>
              </a:solidFill>
              <a:latin typeface="Roboto" pitchFamily="0" charset="0"/>
              <a:ea typeface="Roboto" pitchFamily="0" charset="0"/>
              <a:cs typeface="Roboto" pitchFamily="0" charset="0"/>
            </a:endParaRP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cap="none">
                <a:solidFill>
                  <a:srgbClr val="1B2024"/>
                </a:solidFill>
                <a:latin typeface="Roboto" pitchFamily="0" charset="0"/>
                <a:ea typeface="Roboto" pitchFamily="0" charset="0"/>
                <a:cs typeface="Roboto" pitchFamily="0" charset="0"/>
              </a:rPr>
              <a:t>Смотрим на рисунок - движется или нет?</a:t>
            </a:r>
            <a:endParaRPr sz="2400" b="1" cap="none">
              <a:solidFill>
                <a:srgbClr val="1B2024"/>
              </a:solidFill>
              <a:latin typeface="Roboto" pitchFamily="0" charset="0"/>
              <a:ea typeface="Roboto" pitchFamily="0" charset="0"/>
              <a:cs typeface="Roboto" pitchFamily="0" charset="0"/>
            </a:endParaRPr>
          </a:p>
          <a:p>
            <a:pPr marL="0" indent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50" b="1" cap="none">
              <a:latin typeface="Roboto" pitchFamily="0" charset="0"/>
              <a:ea typeface="Roboto" pitchFamily="0" charset="0"/>
              <a:cs typeface="Roboto" pitchFamily="0" charset="0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100" b="1" cap="none"/>
          </a:p>
        </p:txBody>
      </p:sp>
      <p:pic>
        <p:nvPicPr>
          <p:cNvPr id="4" name="Google Shape;126;p22"/>
          <p:cNvPicPr>
            <a:extLst>
              <a:ext uri="smNativeData">
                <pr:smNativeData xmlns:pr="smNativeData" xmlns="smNativeData" val="SMDATA_17_LQ0cZBMAAAAlAAAAEQAAAA0A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J3vQX///8BAAAAAAAAAAAAAAAAAAAAAAAAAAAAAAAAAAAAAAAAAABChfQCf39/AEJCQgPMzMwAwMD/AH9/fwAAAAAAAAAAAAAAAAD///8AAAAAACEAAAAYAAAAFAAAADsYAABoBAAAkzcAABcf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3938905" y="716280"/>
            <a:ext cx="5095240" cy="43376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2;p23"/>
          <p:cNvSpPr>
            <a:extLst>
              <a:ext uri="smNativeData">
                <pr:smNativeData xmlns:pr="smNativeData" xmlns="smNativeData" val="SMDATA_15_LQ0cZBMAAAAlAAAAZAAAAE0AAAAAAAAAAJAAAAAA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gP7//wAAAAAdNwAABxsAABAgAAAmAAAACAAAAP//////////"/>
              </a:ext>
            </a:extLst>
          </p:cNvSpPr>
          <p:nvPr/>
        </p:nvSpPr>
        <p:spPr>
          <a:xfrm>
            <a:off x="-243840" y="0"/>
            <a:ext cx="9203055" cy="43935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91440" rIns="0" bIns="91440" numCol="1" spcCol="215900" anchor="t"/>
          <a:lstStyle/>
          <a:p>
            <a:pPr marL="0" indent="0" algn="ctr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-ru" sz="2500" b="1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Рекомендации по преодолению стресса:</a:t>
            </a:r>
            <a:endParaRPr sz="2500" b="1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Необходимо делиться своими переживаниями.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Переключаться на занятия, приносящие удовлетворение.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Стараться высыпаться и правильно питаться.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Прибегать к процедурам, улучшающим самочувствие (душ, прогулка, физические упражнения)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Переключаться на приятные сегодняшние воспоминания (новости, комплименты,  хорошие дела).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Не бояться плакать.</a:t>
            </a:r>
            <a:r>
              <a:rPr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Слезы помогают снять накопившееся напряжение.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9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Постараться принять негативные события как необходимость</a:t>
            </a:r>
            <a:r>
              <a:rPr lang="ru-ru" sz="1700" cap="none">
                <a:solidFill>
                  <a:srgbClr val="111111"/>
                </a:solidFill>
              </a:rPr>
              <a:t> </a:t>
            </a: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совершить позитивные действия (по принципу: все, что ни делается, все к лучшему).</a:t>
            </a:r>
            <a:endParaRPr sz="21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Не создавать напряжения во взаимоотношениях.</a:t>
            </a:r>
            <a:endParaRPr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749300" indent="-3365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Char char="✓"/>
            </a:pPr>
            <a:r>
              <a:rPr lang="ru-ru" sz="2000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Развивать навыки саморегуляции (самовнушения).</a:t>
            </a:r>
            <a:endParaRPr lang="ru-ru" sz="2000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3;p2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5wIAAIsEAAB7NQAARAkAABAAAAAmAAAACAAAADw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/>
              <a:t>Дейл Карнеги:</a:t>
            </a:r>
            <a:endParaRPr b="1" cap="none"/>
          </a:p>
        </p:txBody>
      </p:sp>
      <p:sp>
        <p:nvSpPr>
          <p:cNvPr id="3" name="Google Shape;144;p2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fQEAAM4LAAB7NQAACx4AABAAAAAmAAAACAAAAD0wAAAAAAAA"/>
              </a:ext>
            </a:extLst>
          </p:cNvSpPr>
          <p:nvPr>
            <p:ph type="body" idx="1"/>
          </p:nvPr>
        </p:nvSpPr>
        <p:spPr>
          <a:xfrm>
            <a:off x="241935" y="1918970"/>
            <a:ext cx="8451850" cy="296481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00" b="1" i="1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«Когда человек в панике, он не способен сосредоточиться на решении той или иной проблемы. </a:t>
            </a:r>
            <a:endParaRPr sz="2500" b="1" i="1" cap="none">
              <a:solidFill>
                <a:srgbClr val="111111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500" b="1" i="1" cap="none">
                <a:solidFill>
                  <a:srgbClr val="111111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Однако, заставив себя мысленно принять самое худшее, мы тем самым сбрасываем груз панического беспокойства и оказываемся в состоянии искать и находить правильный выход» </a:t>
            </a:r>
            <a:endParaRPr sz="3100" b="1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7;p24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/gAAAAwdAADnNwAARCAAABAgAAAmAAAACAAAAP//////////"/>
              </a:ext>
            </a:extLst>
          </p:cNvSpPr>
          <p:nvPr/>
        </p:nvSpPr>
        <p:spPr>
          <a:xfrm>
            <a:off x="161290" y="4721860"/>
            <a:ext cx="8926195" cy="5232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endParaRPr sz="2200" cap="none"/>
          </a:p>
        </p:txBody>
      </p:sp>
      <p:pic>
        <p:nvPicPr>
          <p:cNvPr id="3" name="Google Shape;138;p24" descr="Уже не ребёнок, ещё не взрослый. Такое шаткое положение усугубляется стремительным темпом жизни, когда подростку так важно обрести уверенность, сделать шаг к становлению личности и самоопределению. &#10;&#10;Видеокурс психологии для старшеклассников познакомит школьников с новыми для них ситуациями, покажет возможные стратегии поведения, научит осмыслению происходящего с ними на этом непростом этапе взросления. Курс ведет Диана Старунская, клинический психолог и психотерапевт.&#10;&#10;Домашняя школа «ИнтернетУрок»:https://interneturok.ru/?utm_source=youtube&amp;utm_medium=blog&amp;utm_campaign=psychology3&#10;&#10;Посмотрев это видео, вы узнаете: &#10;— как перестать себя «накручивать», &#10;— как бороться с гневом,&#10;— что значит быть стрессоустойчивым, &#10;— положительный и отрицательный стресс: в чём разница, &#10;— как тренировать навык стрессоустойчивости.&#10;&#10;Библиотека видеоуроков школьной программы InternetUrok.ru:&#10;https://interneturok.ru&#10;&#10;Домашняя школа «ИнтернетУрок»: https://home-school.interneturok.ru/">
            <a:hlinkClick r:id="rId3"/>
          </p:cNvPr>
          <p:cNvPicPr>
            <a:extLst>
              <a:ext uri="smNativeData">
                <pr:smNativeData xmlns:pr="smNativeData" xmlns="smNativeData" val="SMDATA_17_LQ0cZBMAAAAlAAAAEQAAAA0A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J3vQX///8BAAAAAAAAAAAAAAAAAAAAAAAAAAAAAAAAAAAAAAAAAABChfQCf39/AEJCQgPMzMwAwMD/AH9/fwAAAAAAAAAAAAAAAAD///8AAAAAACEAAAAYAAAAFAAAAAAAAAAAAAAAQDgAAKQfAAAQAAAAJgAAAAgAAAD//////////w=="/>
              </a:ext>
            </a:extLst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dvAuto="0"/>
    </p:bldLst>
    <p:extLst>
      <p:ext uri="smNativeData">
        <pr:smNativeData xmlns:pr="smNativeData" xmlns="smNativeData" val="LQ0cZAEAAAAFAAAA/f///wEAAAAKAAAAAAAAAAAAAAAAAAAAAAAAAA=="/>
      </p:ext>
    </p:extLst>
  </p:timing>
</p:sld>
</file>

<file path=ppt/slides/slide14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2"/>
          <p:cNvSpPr txBox="1">
            <a:extLst>
              <a:ext uri="smNativeData">
                <pr:smNativeData xmlns:pr="smNativeData" xmlns="smNativeData" val="SMDATA_15_LQ0cZBMAAAAlAAAAEgAAAA8B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XAEAANICAAATNAAAlwsAAAAAAAAmAAAACAAAAP//////////"/>
              </a:ext>
            </a:extLst>
          </p:cNvSpPr>
          <p:nvPr/>
        </p:nvSpPr>
        <p:spPr>
          <a:xfrm>
            <a:off x="220980" y="458470"/>
            <a:ext cx="8244205" cy="14255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>
              <a:defRPr sz="3000" cap="none"/>
            </a:pPr>
            <a:r>
              <a:t>Источник видео: платформа InternetUrok.ru </a:t>
            </a:r>
          </a:p>
          <a:p>
            <a:pPr>
              <a:defRPr sz="2600" b="1" cap="none">
                <a:solidFill>
                  <a:srgbClr val="FFFF00"/>
                </a:solidFill>
              </a:defRPr>
            </a:pPr>
            <a:r>
              <a:t>https://www.youtube.com/watch?v=wRCD-00zln8&amp;ab_channel=InternetUrok.ru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xmlns="smNativeData" val="SMDATA_17_LQ0cZBMAAAAlAAAAEQAAAC8B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J3vQX///8BAAAAAAAAAAAAAAAAAAAAAAAAAAAAAAAAAAAAAAAAAABChfQCf39/AEJCQgPMzMwAwMD/AH9/fwAAAAAAAAAAAAAAAAD///8AAAAAACEAAAAYAAAAFAAAAN4MAADYDAAAuSoAABQeAAAAAAAAJgAAAAgAAAD//////////w==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091690" y="2087880"/>
            <a:ext cx="4853305" cy="280162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4;p14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xwAAAI4BAADmNwAALgoAABAAAAAmAAAACAAAAD0wAAAAAAAA"/>
              </a:ext>
            </a:extLst>
          </p:cNvSpPr>
          <p:nvPr>
            <p:ph type="title"/>
          </p:nvPr>
        </p:nvSpPr>
        <p:spPr>
          <a:xfrm>
            <a:off x="126365" y="252730"/>
            <a:ext cx="8960485" cy="140208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50" b="1" cap="none">
                <a:solidFill>
                  <a:schemeClr val="hlink"/>
                </a:solidFill>
                <a:latin typeface="Georgia" pitchFamily="1" charset="-52"/>
                <a:ea typeface="Georgia" pitchFamily="1" charset="-52"/>
                <a:cs typeface="Georgia" pitchFamily="1" charset="-52"/>
                <a:hlinkClick r:id="rId3"/>
              </a:rPr>
              <a:t>Стресс</a:t>
            </a:r>
            <a:r>
              <a:rPr lang="ru-ru" sz="3050" b="1" cap="none">
                <a:solidFill>
                  <a:srgbClr val="1B2024"/>
                </a:solidFill>
                <a:latin typeface="Georgia" pitchFamily="1" charset="-52"/>
                <a:ea typeface="Georgia" pitchFamily="1" charset="-52"/>
                <a:cs typeface="Georgia" pitchFamily="1" charset="-52"/>
              </a:rPr>
              <a:t> — это не то, что с вами случилось, </a:t>
            </a:r>
            <a:endParaRPr sz="3050" b="1" cap="none">
              <a:solidFill>
                <a:srgbClr val="1B2024"/>
              </a:solidFill>
              <a:latin typeface="Georgia" pitchFamily="1" charset="-52"/>
              <a:ea typeface="Georgia" pitchFamily="1" charset="-52"/>
              <a:cs typeface="Georgia" pitchFamily="1" charset="-52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50" b="1" cap="none">
                <a:solidFill>
                  <a:srgbClr val="1B2024"/>
                </a:solidFill>
                <a:latin typeface="Georgia" pitchFamily="1" charset="-52"/>
                <a:ea typeface="Georgia" pitchFamily="1" charset="-52"/>
                <a:cs typeface="Georgia" pitchFamily="1" charset="-52"/>
              </a:rPr>
              <a:t>а то, как вы это воспринимаете. </a:t>
            </a:r>
            <a:endParaRPr sz="3050" b="1" cap="none">
              <a:solidFill>
                <a:srgbClr val="1B2024"/>
              </a:solidFill>
              <a:latin typeface="Georgia" pitchFamily="1" charset="-52"/>
              <a:ea typeface="Georgia" pitchFamily="1" charset="-52"/>
              <a:cs typeface="Georgia" pitchFamily="1" charset="-52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50" b="1" i="1" cap="none">
                <a:solidFill>
                  <a:srgbClr val="1B2024"/>
                </a:solidFill>
                <a:latin typeface="Georgia" pitchFamily="1" charset="-52"/>
                <a:ea typeface="Georgia" pitchFamily="1" charset="-52"/>
                <a:cs typeface="Georgia" pitchFamily="1" charset="-52"/>
              </a:rPr>
              <a:t>Ганс Селье</a:t>
            </a:r>
            <a:endParaRPr sz="4900" b="1" i="1" cap="none"/>
          </a:p>
        </p:txBody>
      </p:sp>
      <p:sp>
        <p:nvSpPr>
          <p:cNvPr id="3" name="Google Shape;75;p14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YwIAAD0LAADdNQAANCAAABAAAAAmAAAACAAAAD0wAAAAAAAA"/>
              </a:ext>
            </a:extLst>
          </p:cNvSpPr>
          <p:nvPr>
            <p:ph type="body" idx="1"/>
          </p:nvPr>
        </p:nvSpPr>
        <p:spPr>
          <a:xfrm>
            <a:off x="387985" y="1826895"/>
            <a:ext cx="8368030" cy="340804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lnSpc>
                <a:spcPct val="105000"/>
              </a:lnSpc>
              <a:spcBef>
                <a:spcPts val="745"/>
              </a:spcBef>
              <a:spcAft>
                <a:spcPts val="0"/>
              </a:spcAft>
              <a:buNone/>
              <a:defRPr sz="1115" cap="none"/>
            </a:pPr>
            <a:r>
              <a:rPr lang="ru-ru" sz="2355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Стресс </a:t>
            </a:r>
            <a:r>
              <a:rPr lang="ru-ru" sz="235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— это реакция организма на любое предъявленное ему требование. Жить вообще без стрессов не может никто, однако разумному поведению в стрессовой ситуации может научиться каждый. Неудовлетворенность жизнью, хронический разрыв между желаниями и возможностями, длительные нервные перегрузки способны разрушить самый крепкий организм, так что в расхожем утверждении «</a:t>
            </a:r>
            <a:r>
              <a:rPr lang="ru-ru" sz="2355" i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все болезни от нервов</a:t>
            </a:r>
            <a:r>
              <a:rPr lang="ru-ru" sz="235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» есть немалая доля истины.</a:t>
            </a:r>
            <a:endParaRPr sz="2355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05000"/>
              </a:lnSpc>
              <a:spcBef>
                <a:spcPts val="0"/>
              </a:spcBef>
              <a:spcAft>
                <a:spcPts val="745"/>
              </a:spcAft>
              <a:buNone/>
              <a:defRPr sz="1115" cap="none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0;p1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YwEAAEABAAD8NgAARAkAABAAAAAmAAAACAAAAD0wAAAAAAAA"/>
              </a:ext>
            </a:extLst>
          </p:cNvSpPr>
          <p:nvPr>
            <p:ph type="title"/>
          </p:nvPr>
        </p:nvSpPr>
        <p:spPr>
          <a:xfrm>
            <a:off x="225425" y="203200"/>
            <a:ext cx="8712835" cy="130302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310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 помощью этого несложного теста </a:t>
            </a:r>
            <a:endParaRPr sz="3100" b="1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310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вы сможете проверить состояние своих нервов.</a:t>
            </a:r>
            <a:endParaRPr sz="5100" b="1" cap="none"/>
          </a:p>
        </p:txBody>
      </p:sp>
      <p:sp>
        <p:nvSpPr>
          <p:cNvPr id="3" name="Google Shape;81;p15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RVGxQ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AAAAAD8KAABAOAAApB8AABAAAAAmAAAACAAAAD0wAAAAAAAA"/>
              </a:ext>
            </a:extLst>
          </p:cNvSpPr>
          <p:nvPr>
            <p:ph type="body" idx="1"/>
          </p:nvPr>
        </p:nvSpPr>
        <p:spPr>
          <a:xfrm>
            <a:off x="0" y="1665605"/>
            <a:ext cx="9144000" cy="347789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1200"/>
              </a:spcBef>
              <a:spcAft>
                <a:spcPts val="0"/>
              </a:spcAft>
              <a:buNone/>
            </a:pPr>
            <a:endParaRPr sz="1350" i="1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50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1.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Хлопаете ли вы дверью, выходя из квартиры?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2.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Раздражают ли вас расставленные в комнате вещи, задеваете ли вы их, ходя по ней?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3.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Теряете ли вы самообладание в споре?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4.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Прерываете ли вы собеседника?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5.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При разговоре размахиваете ли вы руками?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6.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Вы не можете удерживать кончиками пальцев лист бумаги так, чтобы он не дрожал?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7.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Говорите ли вы иногда сами с собой?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8.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Обижаетесь ли вы по пустякам?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cap="none">
                <a:solidFill>
                  <a:srgbClr val="000000"/>
                </a:solidFill>
                <a:latin typeface="Arial" pitchFamily="2" charset="-52"/>
                <a:ea typeface="Arial" pitchFamily="2" charset="-52"/>
                <a:cs typeface="Arial" pitchFamily="2" charset="-52"/>
              </a:rPr>
              <a:t>9.</a:t>
            </a:r>
            <a:r>
              <a:rPr lang="ru-ru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 Долго ли вы не можете вечером заснуть?</a:t>
            </a:r>
            <a:endParaRPr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0"/>
              </a:spcBef>
              <a:spcAft>
                <a:spcPts val="1200"/>
              </a:spcAft>
              <a:buNone/>
            </a:pPr>
            <a:endParaRPr sz="855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;p16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yAAAAJsIAAAOEgAAngsAABAAAAAmAAAACAAAAD0wAAAAAAAA"/>
              </a:ext>
            </a:extLst>
          </p:cNvSpPr>
          <p:nvPr>
            <p:ph type="title"/>
          </p:nvPr>
        </p:nvSpPr>
        <p:spPr>
          <a:xfrm>
            <a:off x="127000" y="1398905"/>
            <a:ext cx="2807970" cy="489585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defRPr sz="2160" cap="none"/>
            </a:pPr>
            <a:r>
              <a:rPr lang="ru-ru" b="1" cap="none"/>
              <a:t>РЕЗУЛЬТАТЫ:</a:t>
            </a:r>
            <a:endParaRPr b="1" cap="none"/>
          </a:p>
        </p:txBody>
      </p:sp>
      <p:sp>
        <p:nvSpPr>
          <p:cNvPr id="3" name="Google Shape;87;p16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0BQAAK8DAACuNgAA9RsAABAgAAAmAAAACAAAAP//////////"/>
              </a:ext>
            </a:extLst>
          </p:cNvSpPr>
          <p:nvPr/>
        </p:nvSpPr>
        <p:spPr>
          <a:xfrm>
            <a:off x="3383280" y="598805"/>
            <a:ext cx="5505450" cy="39458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</a:t>
            </a: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</a:t>
            </a: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на все вопросы вы ответили «да»</a:t>
            </a: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, знайте: ваше нервное напряжение перешло все границы.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 вы ответили «да» 7 раз </a:t>
            </a: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— намечается тенденция «жить на нервах», что, очевидно, не приведет к добру.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 среди ваших ответов только 3 «да»</a:t>
            </a: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или меньше, то можете считать свои нервы в порядке.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</p:txBody>
      </p:sp>
      <p:sp>
        <p:nvSpPr>
          <p:cNvPr id="4" name="Google Shape;88;p16"/>
          <p:cNvSpPr>
            <a:extLst>
              <a:ext uri="smNativeData">
                <pr:smNativeData xmlns:pr="smNativeData" xmlns="smNativeData" val="SMDATA_15_LQ0cZBMAAAAlAAAAyAAAAA0AAAAAkAAAAJAAAACQAAAAkAAAAAAAAAABAAAAAAAAAAEAAABQAAAACvIXcgvf5D8AAAAAAADgPwAAAAAAAOA/AAAAAAAA4D8AAAAAAADgPwAAAAAAAOA/AAAAAAAA4D8AAAAAAADgPwAAAAAAAOA/AAAAAAAA4D8CAAAAjAAAAAEAAAAAAAAAc3NzAP///wgAAAAAAAAAAAAAAAAAAAAAAAAAAAAAAAAAAAAAeAAAAAEAAABAAAAAAAAAAAAAAABaAAAAAAAAAAAAAAAAAAAAAAAAAAAAAAAAAAAAAAAAAAAAAAAAAAAAAAAAAAAAAAAAAAAAAAAAAAAAAAAAAAAAAAAAAAAAAAAAAAAAFAAAADwAAAABAAAAAAAAAEJCQgAPAAAAAQAAACMAAAAjAAAAIwAAAB4AAAAAAAAASwAAAEsAAAAAAAAASwAAAEs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c3NzAP///wEAAAAAAAAAAAAAAAAAAAAAAAAAAAAAAAAAAAAAAAAAAEJCQgB/f38AQkJCA8zMzADAwP8Af39/AAAAAAAAAAAAAAAAAAAAAAAAAAAAIQAAABgAAAAUAAAABA4AAEgIAABGEwAA8QsAABAAAAAmAAAACAAAAP//////////"/>
              </a:ext>
            </a:extLst>
          </p:cNvSpPr>
          <p:nvPr/>
        </p:nvSpPr>
        <p:spPr>
          <a:xfrm>
            <a:off x="2278380" y="1346200"/>
            <a:ext cx="854710" cy="594995"/>
          </a:xfrm>
          <a:prstGeom prst="rightArrow">
            <a:avLst>
              <a:gd name="adj1" fmla="val 50000"/>
              <a:gd name="adj2" fmla="val 49958"/>
            </a:avLst>
          </a:prstGeom>
          <a:solidFill>
            <a:srgbClr val="737373"/>
          </a:solidFill>
          <a:ln w="9525" cap="flat" cmpd="sng" algn="ctr">
            <a:solidFill>
              <a:srgbClr val="42424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91440" rIns="91440" bIns="91440" numCol="1" spcCol="215900" anchor="ctr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5" name="Google Shape;89;p16"/>
          <p:cNvPicPr>
            <a:extLst>
              <a:ext uri="smNativeData">
                <pr:smNativeData xmlns:pr="smNativeData" xmlns="smNativeData" val="SMDATA_17_LQ0cZBMAAAAlAAAAEQAAAA0AAAAAkAAAAEgAAACQAAAAS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AcAAAA4AAAAAAAAAAAAAAAAAAAA////AAAAAAAAAAAAAAAAAAAAAAAAAAAAAAAAAAAAAABkAAAAZAAAAAAAAAAjAAAABAAAAGQAAAAXAAAAFAAAAAAAAAAAAAAA/38AAP9/AAAAAAAACQAAAAQ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AJ3vQX///8BAAAAAAAAAAAAAAAAAAAAAAAAAAAAAAAAAAAAAAAAAABChfQCf39/AEJCQgPMzMwAwMD/AH9/fwAAAAAAAAAAAAAAAAD///8AAAAAACEAAAAYAAAAFAAAAMgAAAACFAAARhMAAEkeAAAQAAAAJgAAAAgAAAD//////////w==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3252470"/>
            <a:ext cx="3006090" cy="16706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17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tQAAAMMAAACuNwAAgQgAABAAAAAmAAAACAAAAD0wAAAAAAAA"/>
              </a:ext>
            </a:extLst>
          </p:cNvSpPr>
          <p:nvPr>
            <p:ph type="title"/>
          </p:nvPr>
        </p:nvSpPr>
        <p:spPr>
          <a:xfrm>
            <a:off x="114935" y="123825"/>
            <a:ext cx="8936355" cy="1258570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300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Несколько простых приемов, которые помогают справиться с нестандартными ситуациями.</a:t>
            </a:r>
            <a:endParaRPr sz="4500" b="1" cap="none"/>
          </a:p>
        </p:txBody>
      </p:sp>
      <p:sp>
        <p:nvSpPr>
          <p:cNvPr id="3" name="Google Shape;95;p17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tQAAANsKAACuNwAANx8AABAAAAAmAAAACAAAAD0wAAAAAAAA"/>
              </a:ext>
            </a:extLst>
          </p:cNvSpPr>
          <p:nvPr>
            <p:ph type="body" idx="1"/>
          </p:nvPr>
        </p:nvSpPr>
        <p:spPr>
          <a:xfrm>
            <a:off x="114935" y="1764665"/>
            <a:ext cx="8936355" cy="3309620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lnSpc>
                <a:spcPct val="95000"/>
              </a:lnSpc>
              <a:spcBef>
                <a:spcPts val="925"/>
              </a:spcBef>
              <a:spcAft>
                <a:spcPts val="0"/>
              </a:spcAft>
              <a:buNone/>
              <a:defRPr sz="1385" cap="none"/>
            </a:pPr>
            <a:endParaRPr sz="1965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85" cap="none"/>
            </a:pP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1. Попробуйте </a:t>
            </a:r>
            <a:r>
              <a:rPr lang="ru-ru" sz="1965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многократно осмыслить предстоящее событие</a:t>
            </a: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, чтобы привыкнуть к будущей ситуации. Как известно, привычное и знакомое волнует меньше, чем неизвестное и неопределенное.</a:t>
            </a:r>
            <a:endParaRPr sz="1965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85" cap="none"/>
            </a:pP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2. Мысленно проанализируйте решение задачи, и вы придете к выводу: «</a:t>
            </a:r>
            <a:r>
              <a:rPr lang="ru-ru" sz="1965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Я решил сложные проблемы, решу и эту</a:t>
            </a: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». Однако надо помнить, что этот прием может подвести излишне самоуверенных, помешав как следует подготовиться к работе.</a:t>
            </a:r>
            <a:endParaRPr sz="1965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385" cap="none"/>
            </a:pP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3. </a:t>
            </a:r>
            <a:r>
              <a:rPr lang="ru-ru" sz="1965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Заранее подготовив себя к вероятной неудаче</a:t>
            </a:r>
            <a:r>
              <a:rPr lang="ru-ru" sz="1965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, пережив ее, вы сохраните присутствие духа, если оправдаются мрачные прогнозы.</a:t>
            </a:r>
            <a:endParaRPr sz="1965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95000"/>
              </a:lnSpc>
              <a:spcBef>
                <a:spcPts val="0"/>
              </a:spcBef>
              <a:spcAft>
                <a:spcPts val="925"/>
              </a:spcAft>
              <a:buNone/>
              <a:defRPr sz="1385" cap="none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0;p18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mwAAABoAAADnNgAAzwMAABAAAAAmAAAACAAAADw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3200" b="1" i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Тест:</a:t>
            </a:r>
            <a:r>
              <a:rPr lang="ru-ru" sz="320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«Конфликтный ли вы человек?»</a:t>
            </a:r>
            <a:endParaRPr sz="3800" cap="none"/>
          </a:p>
        </p:txBody>
      </p:sp>
      <p:sp>
        <p:nvSpPr>
          <p:cNvPr id="3" name="Google Shape;101;p18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BA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agAAAIQEAADWNwAArh8AABAgAAAmAAAACAAAAP//////////"/>
              </a:ext>
            </a:extLst>
          </p:cNvSpPr>
          <p:nvPr/>
        </p:nvSpPr>
        <p:spPr>
          <a:xfrm>
            <a:off x="67310" y="734060"/>
            <a:ext cx="9009380" cy="44157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Постарайтесь пожалуйста искренне ответить на вопрос: 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</a:t>
            </a: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Как вы обычно ведете себя в конфликтной ситуации или споре?</a:t>
            </a: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» 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 вам свойственно то или иное поведение, поставьте соответствующее количество баллов после каждого номера ответа, характеризующего определенный стиль поведения.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 подобным образом вы ведете себя:</a:t>
            </a:r>
            <a:endParaRPr sz="2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часто — </a:t>
            </a: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3 балла;</a:t>
            </a:r>
            <a:endParaRPr sz="2200" b="1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от случая к случаю — </a:t>
            </a: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2 балла;</a:t>
            </a:r>
            <a:endParaRPr sz="2200" b="1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2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редко — </a:t>
            </a:r>
            <a:r>
              <a:rPr lang="ru-ru" sz="22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 балл.</a:t>
            </a:r>
            <a:endParaRPr sz="2400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6;p19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+gAAAPQAAABGNwAAqQQAABAAAAAmAAAACAAAAD0wAAAAAAAA"/>
              </a:ext>
            </a:extLst>
          </p:cNvSpPr>
          <p:nvPr>
            <p:ph type="title"/>
          </p:nvPr>
        </p:nvSpPr>
        <p:spPr>
          <a:xfrm>
            <a:off x="158750" y="154940"/>
            <a:ext cx="8826500" cy="602615"/>
          </a:xfrm>
        </p:spPr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 marL="0" indent="0" algn="l">
              <a:spcBef>
                <a:spcPts val="1080"/>
              </a:spcBef>
              <a:spcAft>
                <a:spcPts val="0"/>
              </a:spcAft>
              <a:buNone/>
              <a:defRPr sz="1620" cap="none"/>
            </a:pPr>
            <a:r>
              <a:rPr lang="ru-ru" sz="231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Как вы обычно ведете себя в споре или конфликтной ситуации?</a:t>
            </a:r>
            <a:endParaRPr sz="2310" b="1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defRPr sz="1620" cap="none"/>
            </a:pPr>
          </a:p>
        </p:txBody>
      </p:sp>
      <p:sp>
        <p:nvSpPr>
          <p:cNvPr id="3" name="Google Shape;107;p19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VAAAAM8DAADsNwAApx8AABAgAAAmAAAACAAAAP//////////"/>
              </a:ext>
            </a:extLst>
          </p:cNvSpPr>
          <p:nvPr/>
        </p:nvSpPr>
        <p:spPr>
          <a:xfrm>
            <a:off x="53340" y="619125"/>
            <a:ext cx="903732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Угрожаю или дерусь.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2.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Стараюсь принять точку зрения противника, считаюсь с ней.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3.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Ищу компромиссы.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4.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Допускаю, что не прав, даже если не могу поверить в это окончательно.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5.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Избегаю противника.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6.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Желаю, во что бы то ни стало, добиться своих целей.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7.</a:t>
            </a:r>
            <a:r>
              <a:rPr lang="ru-ru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	</a:t>
            </a: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Пытаюсь выяснить, с чем я согласен, а с чем — категорически нет.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8.Иду на компромисс.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9.Сдаюсь.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10.Меняю тему.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11.Настойчиво повторяю одну фразу, пока не добьюсь своего.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12.Пытаюсь найти исток конфликта, понять, с чего все началось.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13.Немножко уступлю и подтолкну тем самым к уступкам другую сторону.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14.Предлагаю мир.</a:t>
            </a:r>
            <a:endParaRPr sz="19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22860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15.Пытаюсь обратить все в шутку.</a:t>
            </a:r>
            <a:endParaRPr sz="12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20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C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ZAEAADMCAACqEgAARhQAABAAAAAmAAAACAAAAD0wAAAAAAAA"/>
              </a:ext>
            </a:extLst>
          </p:cNvSpPr>
          <p:nvPr>
            <p:ph type="title"/>
          </p:nvPr>
        </p:nvSpPr>
        <p:spPr>
          <a:xfrm>
            <a:off x="226060" y="357505"/>
            <a:ext cx="2807970" cy="2938145"/>
          </a:xfrm>
        </p:spPr>
        <p:txBody>
          <a:bodyPr vert="horz" wrap="square" lIns="91440" tIns="91440" rIns="91440" bIns="91440" numCol="1" spcCol="215900" anchor="b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40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Обработка результатов теста:</a:t>
            </a:r>
            <a:endParaRPr sz="4600" b="1" cap="none"/>
          </a:p>
        </p:txBody>
      </p:sp>
      <p:sp>
        <p:nvSpPr>
          <p:cNvPr id="3" name="Google Shape;113;p20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BA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fRQAAJUCAACyNwAAahwAABAAAAAmAAAACAAAAD0wAAAAAAAA"/>
              </a:ext>
            </a:extLst>
          </p:cNvSpPr>
          <p:nvPr>
            <p:ph type="body" idx="1"/>
          </p:nvPr>
        </p:nvSpPr>
        <p:spPr>
          <a:xfrm>
            <a:off x="3330575" y="419735"/>
            <a:ext cx="5723255" cy="4199255"/>
          </a:xfrm>
        </p:spPr>
        <p:txBody>
          <a:bodyPr vert="horz" wrap="square" lIns="91440" tIns="91440" rIns="91440" bIns="9144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endParaRPr b="1" i="1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r>
              <a:rPr lang="ru-ru" sz="204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Тип «А» — сумма баллов под номерами 1, 6, 11.</a:t>
            </a: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r>
              <a:rPr lang="ru-ru" sz="204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Тип «Б» — сумма баллов под номерами 2, 7, 12.</a:t>
            </a: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r>
              <a:rPr lang="ru-ru" sz="204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Тип «В» — сумма баллов под номерами 3, 8, 13.</a:t>
            </a: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r>
              <a:rPr lang="ru-ru" sz="204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Тип «Г» — сумма баллов под номерами 4, 9, 14.</a:t>
            </a: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1105"/>
              </a:spcBef>
              <a:spcAft>
                <a:spcPts val="0"/>
              </a:spcAft>
              <a:buNone/>
              <a:defRPr sz="1105" cap="none"/>
            </a:pPr>
            <a:r>
              <a:rPr lang="ru-ru" sz="2040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Тип «Д» — сумма баллов под номерами 5, 10, 15.</a:t>
            </a:r>
            <a:endParaRPr sz="2040" cap="none">
              <a:solidFill>
                <a:srgbClr val="000000"/>
              </a:solidFill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spcBef>
                <a:spcPts val="0"/>
              </a:spcBef>
              <a:spcAft>
                <a:spcPts val="1105"/>
              </a:spcAft>
              <a:buNone/>
              <a:defRPr sz="1105" cap="none"/>
            </a:pPr>
            <a:endParaRPr sz="1840" cap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8;p21"/>
          <p:cNvSpPr>
            <a:spLocks noGrp="1" noChangeArrowheads="1"/>
            <a:extLst>
              <a:ext uri="smNativeData">
                <pr:smNativeData xmlns:pr="smNativeData" xmlns="smNativeData" val="SMDATA_15_LQ0cZBMAAAAlAAAAZAAAAA0AAAAAkAAAAJAAAACQAAAAkAAAAAAAAAAB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mwAAABoAAADnNgAAzwMAABAAAAAmAAAACAAAADwwAAAAAAAA"/>
              </a:ext>
            </a:extLst>
          </p:cNvSpPr>
          <p:nvPr>
            <p:ph type="title"/>
          </p:nvPr>
        </p:nvSpPr>
        <p:spPr/>
        <p:txBody>
          <a:bodyPr vert="horz" wrap="square" lIns="91440" tIns="91440" rIns="91440" bIns="91440" numCol="1" spcCol="215900" anchor="ctr">
            <a:prstTxWarp prst="textNoShape">
              <a:avLst/>
            </a:prstTxWarp>
          </a:bodyPr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600" b="1" cap="none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Если вы набрали больше всего баллов под буквами:</a:t>
            </a:r>
            <a:endParaRPr sz="3200" b="1" cap="none"/>
          </a:p>
        </p:txBody>
      </p:sp>
      <p:sp>
        <p:nvSpPr>
          <p:cNvPr id="3" name="Google Shape;119;p21"/>
          <p:cNvSpPr>
            <a:extLst>
              <a:ext uri="smNativeData">
                <pr:smNativeData xmlns:pr="smNativeData" xmlns="smNativeData" val="SMDATA_15_LQ0cZBMAAAAlAAAAZAAAAE0AAAAAkAAAAJAAAACQAAAAkAAAAAAAAAAAAAAAAAAAAAEAAABQAAAAAAAAAAAA4D8AAAAAAADgPwAAAAAAAOA/AAAAAAAA4D8AAAAAAADgPwAAAAAAAOA/AAAAAAAA4D8AAAAAAADgPwAAAAAAAOA/AAAAAAAA4D8CAAAAjAAAAAAAAAAAAAAAAne9DP///wgAAAAAAAAAAAAAAAAAAAAAAAAAAAAAAAAAAAAAZAAAAAEAAABAAAAAAAAAAAAAAAAAAAAAAAAAAAAAAAAAAAAAAAAAAAAAAAAAAAAAAAAAAAAAAAAAAAAAAAAAAAAAAAAAAAAAAAAAAAAAAAAAAAAAAAAAAAAAAAAAAAAAFAAAADwAAAAAAAAAAAAAAEKF9AkUAAAAAQAAABQAAAAUAAAAFAAAAAEAAAAAAAAAZAAAAGQAAAAAAAAAZAAAAGQAAAAVAAAAYAAAAAAAAAAAAAAADwAAACADAAAAAAAAAAAAAAEAAACgMgAAVgcAAKr4//8BAAAAf39/AAEAAABkAAAAAAAAABQAAABAHwAAAAAAACYAAAAAAAAAwOD//wAAAAAmAAAAZAAAABYAAABMAAAAAAAAAAAAAAAEAAAAAAAAAAEAAABCQkIKAAAAACgAAAAoAAAAZAAAAGQAAAAAAAAAzMzMAAAAAABQAAAAUAAAAGQAAABkAAAAAAAAABcAAAAUAAAAAAAAAAAAAAD/fwAA/38AAAAAAAAJAAAABAAAAF8AY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ne9Bf///wEAAAAAAAAAAAAAAAAAAAAAAAAAAAAAAAAAAAAAAAAAAEKF9AJ/f38AQkJCA8zMzADAwP8Af39/AAAAAAAAAAAAAAAAAAAAAAAAAAAAIQAAABgAAAAUAAAABQAAAEYFAAB8NwAA7B8AABAgAAAmAAAACAAAAP//////////"/>
              </a:ext>
            </a:extLst>
          </p:cNvSpPr>
          <p:nvPr/>
        </p:nvSpPr>
        <p:spPr>
          <a:xfrm>
            <a:off x="3175" y="857250"/>
            <a:ext cx="9016365" cy="43319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91440" rIns="91440" bIns="91440" numCol="1" spcCol="215900" anchor="t"/>
          <a:lstStyle/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</a:t>
            </a:r>
            <a:r>
              <a:rPr lang="ru-ru" sz="20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А» — «жесткий тип решения конфликтов и споров»</a:t>
            </a:r>
            <a:r>
              <a:rPr lang="ru-ru" sz="20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.</a:t>
            </a:r>
            <a:r>
              <a:rPr lang="ru-ru" sz="17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Вы до последнего стоите на своем, защищая свою позицию. Во что бы то ни стало вы стремитесь выиграть. Это тип человека, который «всегда прав».</a:t>
            </a:r>
            <a:endParaRPr sz="17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«Б» —  «демократический» стиль.</a:t>
            </a:r>
            <a:r>
              <a:rPr lang="ru-ru" sz="18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</a:t>
            </a:r>
            <a:r>
              <a:rPr lang="ru-ru" sz="17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Вы придерживаетесь мнения, что всегда можно договориться. Во время спора вы всегда предлагаете альтернативу, ищете решения, которые удовлетворили бы обе стороны.</a:t>
            </a:r>
            <a:endParaRPr sz="17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«В» —  «компромиссный» стиль. </a:t>
            </a:r>
            <a:r>
              <a:rPr lang="ru-ru" sz="17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С самого начала вы согласны на компромисс.</a:t>
            </a:r>
            <a:endParaRPr sz="17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«Г» —  «мягкий» стиль.</a:t>
            </a:r>
            <a:r>
              <a:rPr lang="ru-ru" sz="17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 Своего противника вы «уничтожаете» добротой. С готовностью вы встаете на точку зрения противника, отказываясь от своей.</a:t>
            </a:r>
            <a:endParaRPr sz="17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  <a:p>
            <a:pPr marL="0" indent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b="1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«Д» — «уходящий» стиль. </a:t>
            </a:r>
            <a:r>
              <a:rPr lang="ru-ru" sz="1700" cap="none">
                <a:latin typeface="Times New Roman" pitchFamily="1" charset="-52"/>
                <a:ea typeface="Times New Roman" pitchFamily="1" charset="-52"/>
                <a:cs typeface="Times New Roman" pitchFamily="1" charset="-52"/>
              </a:rPr>
              <a:t>Ваше кредо — «вовремя уйти». Вы стараетесь не обострять ситуацию, не доводить конфликт до открытого столкновения.</a:t>
            </a:r>
            <a:endParaRPr sz="1700" cap="none">
              <a:latin typeface="Times New Roman" pitchFamily="1" charset="-52"/>
              <a:ea typeface="Times New Roman" pitchFamily="1" charset="-52"/>
              <a:cs typeface="Times New Roman" pitchFamily="1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4285F4"/>
      </a:dk1>
      <a:lt1>
        <a:srgbClr val="FFFFFF"/>
      </a:lt1>
      <a:dk2>
        <a:srgbClr val="737373"/>
      </a:dk2>
      <a:lt2>
        <a:srgbClr val="424242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4285F4"/>
        </a:dk1>
        <a:lt1>
          <a:srgbClr val="FFFFFF"/>
        </a:lt1>
        <a:dk2>
          <a:srgbClr val="737373"/>
        </a:dk2>
        <a:lt2>
          <a:srgbClr val="424242"/>
        </a:lt2>
        <a:accent1>
          <a:srgbClr val="0277BD"/>
        </a:accent1>
        <a:accent2>
          <a:srgbClr val="0F9D58"/>
        </a:accent2>
        <a:accent3>
          <a:srgbClr val="DB4437"/>
        </a:accent3>
        <a:accent4>
          <a:srgbClr val="FAFAFA"/>
        </a:accent4>
        <a:accent5>
          <a:srgbClr val="1A237E"/>
        </a:accent5>
        <a:accent6>
          <a:srgbClr val="F4B400"/>
        </a:accent6>
        <a:hlink>
          <a:srgbClr val="1A237E"/>
        </a:hlink>
        <a:folHlink>
          <a:srgbClr val="1A23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4285F4"/>
        </a:dk1>
        <a:lt1>
          <a:srgbClr val="FFFFFF"/>
        </a:lt1>
        <a:dk2>
          <a:srgbClr val="737373"/>
        </a:dk2>
        <a:lt2>
          <a:srgbClr val="424242"/>
        </a:lt2>
        <a:accent1>
          <a:srgbClr val="0277BD"/>
        </a:accent1>
        <a:accent2>
          <a:srgbClr val="0F9D58"/>
        </a:accent2>
        <a:accent3>
          <a:srgbClr val="DB4437"/>
        </a:accent3>
        <a:accent4>
          <a:srgbClr val="FAFAFA"/>
        </a:accent4>
        <a:accent5>
          <a:srgbClr val="1A237E"/>
        </a:accent5>
        <a:accent6>
          <a:srgbClr val="F4B400"/>
        </a:accent6>
        <a:hlink>
          <a:srgbClr val="1A237E"/>
        </a:hlink>
        <a:folHlink>
          <a:srgbClr val="1A23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F3F3F3"/>
      </a:dk2>
      <a:lt2>
        <a:srgbClr val="158158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F3F3F3"/>
        </a:dk2>
        <a:lt2>
          <a:srgbClr val="158158"/>
        </a:lt2>
        <a:accent1>
          <a:srgbClr val="058DC7"/>
        </a:accent1>
        <a:accent2>
          <a:srgbClr val="50B432"/>
        </a:accent2>
        <a:accent3>
          <a:srgbClr val="ED561B"/>
        </a:accent3>
        <a:accent4>
          <a:srgbClr val="EDEF00"/>
        </a:accent4>
        <a:accent5>
          <a:srgbClr val="24CBE5"/>
        </a:accent5>
        <a:accent6>
          <a:srgbClr val="64E572"/>
        </a:accent6>
        <a:hlink>
          <a:srgbClr val="2200CC"/>
        </a:hlink>
        <a:folHlink>
          <a:srgbClr val="551A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Zver</cp:lastModifiedBy>
  <cp:revision>0</cp:revision>
  <dcterms:created xsi:type="dcterms:W3CDTF">2023-03-23T09:38:09Z</dcterms:created>
  <dcterms:modified xsi:type="dcterms:W3CDTF">2023-03-23T08:26:21Z</dcterms:modified>
</cp:coreProperties>
</file>