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1CC006-831F-44C0-8330-D5A83C52CC1F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BCB1F8-A64F-477B-843E-45EFDB3C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asterclassy.ru/topiarii/3934-kofeynoe-derevo-svoimi-rukami-2-serdca-master-klass-s-poshagovymi-fot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spcBef>
                <a:spcPts val="0"/>
              </a:spcBef>
              <a:buClr>
                <a:srgbClr val="F14124">
                  <a:lumMod val="75000"/>
                </a:srgbClr>
              </a:buClr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Кузнецова Наталья Георгиевна  МКДОУ «Детский сад «Василёк» с. Енотаевка МО 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Енотаевский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Мастер класс                                      «Осенний калейдоскоп»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Рабочий стол\Фото  Работа\калейдоскоп\P1080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8800"/>
            <a:ext cx="285978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601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4752528" cy="2808312"/>
          </a:xfrm>
        </p:spPr>
        <p:txBody>
          <a:bodyPr>
            <a:normAutofit fontScale="6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Вот что мне пригодилось для производства такового дерева: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Горшок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Салфетки различных цветов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Клей ПВА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Ленточки под цвет салфеток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Газеты 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Аккуратная палочка (будущий ствол)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гипс строительный</a:t>
            </a: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300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Степлер</a:t>
            </a:r>
            <a:endParaRPr lang="ru-RU" sz="23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Нитки</a:t>
            </a:r>
            <a:endParaRPr lang="ru-RU" sz="2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3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Клей Титан</a:t>
            </a:r>
          </a:p>
          <a:p>
            <a:endParaRPr lang="ru-RU" dirty="0"/>
          </a:p>
        </p:txBody>
      </p:sp>
      <p:pic>
        <p:nvPicPr>
          <p:cNvPr id="2052" name="Picture 4" descr="D:\Рабочий стол\Фото  Работа\калейдоскоп\P10809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36912"/>
            <a:ext cx="30963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5715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1143000"/>
          </a:xfrm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1400" b="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  Приступаем к изготовлению </a:t>
            </a:r>
            <a:r>
              <a:rPr lang="ru-RU" sz="1400" b="0" u="sng" dirty="0" smtClean="0">
                <a:solidFill>
                  <a:srgbClr val="0000FF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  <a:hlinkClick r:id="rId2"/>
              </a:rPr>
              <a:t>дерева</a:t>
            </a:r>
            <a:r>
              <a:rPr lang="ru-RU" sz="1400" b="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Для  изготовления  заготовки шара нам необходимо   газета и клей. Комкаем  газету и придаём ей форму шара. Чтобы шар был правильной формы, обматываем его нитками</a:t>
            </a:r>
            <a:r>
              <a:rPr lang="ru-RU" sz="1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916832"/>
            <a:ext cx="4572000" cy="135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2.Затем обматываем его нитками для придания более правильной формы и крепления способом папье-маше достигаем размера диаметром 35см.Оставляя до полного высыхания.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7610" y="4337521"/>
            <a:ext cx="40324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3.Разводим алебастр до состояния густой сметаны, наполняем им стаканчик, но не полностью, оставив примерно1,5см от края. .Вставляем посредине ствол с шаром.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076" name="Picture 4" descr="D:\Рабочий стол\Фото  Работа\калейдоскоп\P10808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3" y="3542861"/>
            <a:ext cx="2216781" cy="217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Рабочий стол\Фото  Работа\калейдоскоп\P10808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19584"/>
            <a:ext cx="2304256" cy="228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208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4572000" cy="13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4Следующим этапом нам необходимо изготовить цветочки для дерева. Для этого будем использовать салфетки пяти  цветов 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1663700" algn="l"/>
              </a:tabLst>
            </a:pP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09830" y="3742357"/>
            <a:ext cx="3726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/>
                <a:ea typeface="Calibri"/>
              </a:rPr>
              <a:t>5.Сложила салфетку </a:t>
            </a:r>
            <a:r>
              <a:rPr lang="ru-RU" sz="1400" dirty="0" err="1">
                <a:latin typeface="Times New Roman"/>
                <a:ea typeface="Calibri"/>
              </a:rPr>
              <a:t>напополам,и</a:t>
            </a:r>
            <a:r>
              <a:rPr lang="ru-RU" sz="1400" dirty="0">
                <a:latin typeface="Times New Roman"/>
                <a:ea typeface="Calibri"/>
              </a:rPr>
              <a:t> снова напополам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95055" y="4941168"/>
            <a:ext cx="229550" cy="380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863600" algn="l"/>
              </a:tabLs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1027" name="Picture 3" descr="D:\Рабочий стол\Фото  Работа\калейдоскоп\P10809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3024336" cy="235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Рабочий стол\Фото  Работа\калейдоскоп\P10809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4665"/>
            <a:ext cx="2592288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984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7" y="3068961"/>
            <a:ext cx="302433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  <a:tabLst>
                <a:tab pos="6096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6.Скрепить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степлером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серединку получившегося квадрата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276451"/>
            <a:ext cx="25666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7.Ножницами вырезать кружок</a:t>
            </a:r>
            <a:endParaRPr lang="ru-RU" dirty="0"/>
          </a:p>
        </p:txBody>
      </p:sp>
      <p:pic>
        <p:nvPicPr>
          <p:cNvPr id="2051" name="Picture 3" descr="D:\Рабочий стол\Фото  Работа\калейдоскоп\P10809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55453"/>
            <a:ext cx="2566600" cy="215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0695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332656"/>
            <a:ext cx="4032448" cy="2575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5969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596900" algn="l"/>
              </a:tabLs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8.Сейчас начинаем сформировывать лепестки. Для этого поднимаем верхний слой салфетки и сжимаем его у основания, потом к нему прижимаем последующий слой и так пока все слои не завершатся. Проделываем такую работу с каждым из кружочков.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074" name="Picture 2" descr="D:\Рабочий стол\Фото  Работа\калейдоскоп\P10809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9772" y="3068960"/>
            <a:ext cx="3384376" cy="29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2311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36712"/>
            <a:ext cx="4572000" cy="1467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8255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9.Соединяем цветы с шаром при помощи клея.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7493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3933056"/>
            <a:ext cx="4572000" cy="20108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7493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7493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10.Далее мы будем заполнять кашпо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гофробумагой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используя метод торцевания.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13208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4098" name="Picture 2" descr="D:\Рабочий стол\Фото  Работа\калейдоскоп\P10809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1552" y="476672"/>
            <a:ext cx="27008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Рабочий стол\Фото  Работа\калейдоскоп\P10809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8960"/>
            <a:ext cx="244827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3964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59293" y="620688"/>
            <a:ext cx="4572000" cy="380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1320800" algn="l"/>
              </a:tabLs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11.Вот такое 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дерево счастья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 вышло в конечном итоге.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1026" name="Picture 2" descr="D:\Рабочий стол\Фото  Работа\калейдоскоп\P10809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357986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607427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</TotalTime>
  <Words>158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Мастер класс                                      «Осенний калейдоскоп»</vt:lpstr>
      <vt:lpstr>Слайд 2</vt:lpstr>
      <vt:lpstr>1  Приступаем к изготовлению дерева. Для  изготовления  заготовки шара нам необходимо   газета и клей. Комкаем  газету и придаём ей форму шара. Чтобы шар был правильной формы, обматываем его нитками.  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 «Осенний калейдоскоп»</dc:title>
  <dc:creator>user</dc:creator>
  <cp:lastModifiedBy>Aser</cp:lastModifiedBy>
  <cp:revision>8</cp:revision>
  <dcterms:created xsi:type="dcterms:W3CDTF">2013-08-31T17:58:01Z</dcterms:created>
  <dcterms:modified xsi:type="dcterms:W3CDTF">2023-04-17T19:24:05Z</dcterms:modified>
</cp:coreProperties>
</file>