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1" r:id="rId7"/>
    <p:sldId id="263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CC317-D2B9-4097-9840-C3D041C6E861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4974F-D92E-450C-B59A-BBECE65316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CC317-D2B9-4097-9840-C3D041C6E861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4974F-D92E-450C-B59A-BBECE65316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CC317-D2B9-4097-9840-C3D041C6E861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4974F-D92E-450C-B59A-BBECE65316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CC317-D2B9-4097-9840-C3D041C6E861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4974F-D92E-450C-B59A-BBECE65316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CC317-D2B9-4097-9840-C3D041C6E861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4974F-D92E-450C-B59A-BBECE65316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CC317-D2B9-4097-9840-C3D041C6E861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4974F-D92E-450C-B59A-BBECE65316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CC317-D2B9-4097-9840-C3D041C6E861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4974F-D92E-450C-B59A-BBECE65316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CC317-D2B9-4097-9840-C3D041C6E861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4974F-D92E-450C-B59A-BBECE65316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CC317-D2B9-4097-9840-C3D041C6E861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4974F-D92E-450C-B59A-BBECE65316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CC317-D2B9-4097-9840-C3D041C6E861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4974F-D92E-450C-B59A-BBECE65316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CC317-D2B9-4097-9840-C3D041C6E861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4974F-D92E-450C-B59A-BBECE65316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CC317-D2B9-4097-9840-C3D041C6E861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4974F-D92E-450C-B59A-BBECE65316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93798027_6-p-strogii-fon-dlya-prezentatsii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004" y="-27384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15616" y="2132857"/>
            <a:ext cx="6984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Проблема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вовлеченности  семьи в образовательный процесс школы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229789" y="48564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Новокузнецкий муниципальный район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«Тальжинская ООШ»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20228" y="421615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Филиппова Е. Г., </a:t>
            </a:r>
          </a:p>
          <a:p>
            <a:pPr algn="r"/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 по ВР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93798027_6-p-strogii-fon-dlya-prezentatsii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9592" y="476672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Притча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 которая показывает две модели партнерского взаимодействия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340768"/>
            <a:ext cx="8582025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93798027_6-p-strogii-fon-dlya-prezentatsii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71800" y="548680"/>
            <a:ext cx="403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Взаимодействия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школы и семьи 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484784"/>
            <a:ext cx="62103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619672" y="4437112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Основной задачей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Совета родительской общественности является укрепление роли семьи в воспитании детей.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93798027_6-p-strogii-fon-dlya-prezentatsii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3203848" y="1412776"/>
            <a:ext cx="3286125" cy="1357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Состав Совета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331640" y="3861048"/>
            <a:ext cx="2643187" cy="1214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Представители </a:t>
            </a:r>
            <a:r>
              <a:rPr lang="ru-RU" dirty="0"/>
              <a:t>администрации школы</a:t>
            </a:r>
          </a:p>
        </p:txBody>
      </p:sp>
      <p:sp>
        <p:nvSpPr>
          <p:cNvPr id="9" name="Овал 8"/>
          <p:cNvSpPr/>
          <p:nvPr/>
        </p:nvSpPr>
        <p:spPr>
          <a:xfrm>
            <a:off x="5220072" y="3789040"/>
            <a:ext cx="2857500" cy="1285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Представители родительской общественности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3059832" y="2636912"/>
            <a:ext cx="792088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724128" y="2636912"/>
            <a:ext cx="72008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93798027_6-p-strogii-fon-dlya-prezentatsii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3203848" y="764704"/>
            <a:ext cx="3286125" cy="1357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Направления деятельности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Совета родительской общественности: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95536" y="2564904"/>
            <a:ext cx="3384376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Социальное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социальная поддержка малообеспеченным семьям, работа с неблагополучными семьями, с «трудными» детьми)</a:t>
            </a:r>
          </a:p>
        </p:txBody>
      </p:sp>
      <p:sp>
        <p:nvSpPr>
          <p:cNvPr id="9" name="Овал 8"/>
          <p:cNvSpPr/>
          <p:nvPr/>
        </p:nvSpPr>
        <p:spPr>
          <a:xfrm>
            <a:off x="5868144" y="2708920"/>
            <a:ext cx="2857500" cy="1285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Просветительское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(лектории, беседы, встречи)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555776" y="1844824"/>
            <a:ext cx="93610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9" idx="0"/>
          </p:cNvCxnSpPr>
          <p:nvPr/>
        </p:nvCxnSpPr>
        <p:spPr>
          <a:xfrm>
            <a:off x="6228184" y="1844824"/>
            <a:ext cx="106871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3131840" y="4365104"/>
            <a:ext cx="3384376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Материально-техническое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(взаимодействие с руководителями предприятий по оснащению материально-технической базы школы)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4932040" y="2132856"/>
            <a:ext cx="0" cy="2232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93798027_6-p-strogii-fon-dlya-prezentatsii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71600" y="620688"/>
            <a:ext cx="6912768" cy="5120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оложительные результаты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форм взаимодействия школы и семьи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тесное общение  в социальных сетях позволило сплотить коллектив родителей. Родители начали активно обсуждать достижения и результаты своих детей, а также поддерживать и вдохновлять друг друга на дальнейшие успехи.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социальной сети родители искренне восхищаются результатами детской деятельности, эмоционально поддерживать своего ребенка.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Доброжелательное отношение родителей и сплоченность коллектива позитивно отражается на поведении детей и их отношении к школе.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93798027_6-p-strogii-fon-dlya-prezentatsii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71600" y="620688"/>
            <a:ext cx="6912768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Дни открытых дверей 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профориентационнном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направлении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E:\фото\DSCN30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340768"/>
            <a:ext cx="2990314" cy="2242989"/>
          </a:xfrm>
          <a:prstGeom prst="rect">
            <a:avLst/>
          </a:prstGeom>
          <a:noFill/>
        </p:spPr>
      </p:pic>
      <p:pic>
        <p:nvPicPr>
          <p:cNvPr id="1027" name="Picture 3" descr="E:\фото\DSCN30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4077072"/>
            <a:ext cx="3062660" cy="2297254"/>
          </a:xfrm>
          <a:prstGeom prst="rect">
            <a:avLst/>
          </a:prstGeom>
          <a:noFill/>
        </p:spPr>
      </p:pic>
      <p:pic>
        <p:nvPicPr>
          <p:cNvPr id="1028" name="Picture 4" descr="E:\фото\DSCN306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4005064"/>
            <a:ext cx="3131486" cy="2348880"/>
          </a:xfrm>
          <a:prstGeom prst="rect">
            <a:avLst/>
          </a:prstGeom>
          <a:noFill/>
        </p:spPr>
      </p:pic>
      <p:pic>
        <p:nvPicPr>
          <p:cNvPr id="1029" name="Picture 5" descr="E:\фото\DSCN308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1268760"/>
            <a:ext cx="3302143" cy="24768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8975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93798027_6-p-strogii-fon-dlya-prezentatsii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71600" y="620688"/>
            <a:ext cx="69127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вовлеченности родителей в процесс школы:</a:t>
            </a:r>
          </a:p>
          <a:p>
            <a:pPr algn="ctr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«зрителей», «обывателей» и простых «наблюдателей» стали активными участниками встреч, единомышленниками и помощниками классных руководителей.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Родители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просто соглашаются на просветительскую установку со стороны педагога, а делают порой смелые шаги, соглашаясь на роль равноправного участника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-образовательного процесса в атмосфере взаимоуважения.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стараются участвовать в творческих конкурсах и проектах.</a:t>
            </a:r>
          </a:p>
        </p:txBody>
      </p:sp>
    </p:spTree>
    <p:extLst>
      <p:ext uri="{BB962C8B-B14F-4D97-AF65-F5344CB8AC3E}">
        <p14:creationId xmlns:p14="http://schemas.microsoft.com/office/powerpoint/2010/main" xmlns="" val="293040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93798027_6-p-strogii-fon-dlya-prezentatsii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71600" y="620688"/>
            <a:ext cx="6912768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6" descr="kartinki_o_zhizni_schastlivoj_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7018" y="1628800"/>
            <a:ext cx="6710363" cy="443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0572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186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2021-03-17T13:11:59Z</dcterms:created>
  <dcterms:modified xsi:type="dcterms:W3CDTF">2021-03-18T08:34:00Z</dcterms:modified>
</cp:coreProperties>
</file>