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93" r:id="rId3"/>
    <p:sldId id="295" r:id="rId4"/>
    <p:sldId id="296" r:id="rId5"/>
    <p:sldId id="306" r:id="rId6"/>
    <p:sldId id="297" r:id="rId7"/>
    <p:sldId id="298" r:id="rId8"/>
    <p:sldId id="299" r:id="rId9"/>
    <p:sldId id="294" r:id="rId10"/>
    <p:sldId id="301" r:id="rId11"/>
    <p:sldId id="300" r:id="rId12"/>
    <p:sldId id="303" r:id="rId13"/>
    <p:sldId id="304" r:id="rId14"/>
    <p:sldId id="285" r:id="rId15"/>
    <p:sldId id="287" r:id="rId16"/>
    <p:sldId id="290" r:id="rId17"/>
    <p:sldId id="28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13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8E633-1525-483F-9865-29283DF9482D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6B67BE-CA2D-4B14-B376-C54DBD4EDC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961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ED5E-BA1A-4B5C-9073-6E08DAAE369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02AC-FB24-428E-9495-BC948B963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ED5E-BA1A-4B5C-9073-6E08DAAE369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02AC-FB24-428E-9495-BC948B963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ED5E-BA1A-4B5C-9073-6E08DAAE369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02AC-FB24-428E-9495-BC948B963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ED5E-BA1A-4B5C-9073-6E08DAAE369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02AC-FB24-428E-9495-BC948B963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ED5E-BA1A-4B5C-9073-6E08DAAE369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02AC-FB24-428E-9495-BC948B963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ED5E-BA1A-4B5C-9073-6E08DAAE369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02AC-FB24-428E-9495-BC948B963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ED5E-BA1A-4B5C-9073-6E08DAAE369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02AC-FB24-428E-9495-BC948B963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ED5E-BA1A-4B5C-9073-6E08DAAE369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02AC-FB24-428E-9495-BC948B963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ED5E-BA1A-4B5C-9073-6E08DAAE369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02AC-FB24-428E-9495-BC948B963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ED5E-BA1A-4B5C-9073-6E08DAAE369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02AC-FB24-428E-9495-BC948B963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ED5E-BA1A-4B5C-9073-6E08DAAE369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602AC-FB24-428E-9495-BC948B963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EED5E-BA1A-4B5C-9073-6E08DAAE369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602AC-FB24-428E-9495-BC948B963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E%D1%80%D0%B3%D0%B0%D0%BD%D0%B8%D1%87%D0%B5%D1%81%D0%BA%D0%B0%D1%8F_%D1%88%D0%BA%D0%BE%D0%BB%D0%B0" TargetMode="External"/><Relationship Id="rId13" Type="http://schemas.openxmlformats.org/officeDocument/2006/relationships/hyperlink" Target="https://ru.wikipedia.org/wiki/%D0%91%D1%8D%D1%80,_%D0%9A%D0%B0%D1%80%D0%BB_%D0%AD%D1%80%D0%BD%D1%81%D1%82_%D1%84%D0%BE%D0%BD" TargetMode="External"/><Relationship Id="rId3" Type="http://schemas.openxmlformats.org/officeDocument/2006/relationships/hyperlink" Target="https://ru.wikipedia.org/wiki/%D0%92%D0%B5%D0%BB%D0%B8%D0%BA%D0%BE%D0%B1%D1%80%D0%B8%D1%82%D0%B0%D0%BD%D0%B8%D1%8F" TargetMode="External"/><Relationship Id="rId7" Type="http://schemas.openxmlformats.org/officeDocument/2006/relationships/hyperlink" Target="https://ru.wikipedia.org/wiki/XIX_%D0%B2%D0%B5%D0%BA" TargetMode="External"/><Relationship Id="rId12" Type="http://schemas.openxmlformats.org/officeDocument/2006/relationships/hyperlink" Target="https://ru.wikipedia.org/wiki/%D0%9B%D0%B0%D0%BC%D0%B0%D1%80%D0%BA,_%D0%96%D0%B0%D0%BD_%D0%91%D0%B0%D1%82%D0%B8%D1%81%D1%82" TargetMode="Externa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D%D0%B2%D0%BE%D0%BB%D1%8E%D1%86%D0%B8%D0%BE%D0%BD%D0%BD%D0%B0%D1%8F_%D1%88%D0%BA%D0%BE%D0%BB%D0%B0" TargetMode="External"/><Relationship Id="rId11" Type="http://schemas.openxmlformats.org/officeDocument/2006/relationships/hyperlink" Target="https://ru.wikipedia.org/wiki/%D0%9A%D0%BE%D0%BD%D1%82,_%D0%9E%D0%B3%D1%8E%D1%81%D1%82" TargetMode="External"/><Relationship Id="rId5" Type="http://schemas.openxmlformats.org/officeDocument/2006/relationships/hyperlink" Target="https://ru.wikipedia.org/wiki/%D0%A1%D0%BE%D1%86%D0%B8%D0%BE%D0%BB%D0%BE%D0%B3" TargetMode="External"/><Relationship Id="rId15" Type="http://schemas.openxmlformats.org/officeDocument/2006/relationships/hyperlink" Target="https://ru.wikipedia.org/wiki/%D0%9C%D0%B0%D0%BB%D1%8C%D1%82%D1%83%D1%81,_%D0%A2%D0%BE%D0%BC%D0%B0%D1%81" TargetMode="External"/><Relationship Id="rId10" Type="http://schemas.openxmlformats.org/officeDocument/2006/relationships/hyperlink" Target="https://ru.wikipedia.org/wiki/%D0%A1%D0%B5%D0%BD-%D0%A1%D0%B8%D0%BC%D0%BE%D0%BD,_%D0%90%D0%BD%D1%80%D0%B8" TargetMode="External"/><Relationship Id="rId4" Type="http://schemas.openxmlformats.org/officeDocument/2006/relationships/hyperlink" Target="https://ru.wikipedia.org/wiki/%D0%A4%D0%B8%D0%BB%D0%BE%D1%81%D0%BE%D1%84" TargetMode="External"/><Relationship Id="rId9" Type="http://schemas.openxmlformats.org/officeDocument/2006/relationships/hyperlink" Target="https://ru.wikipedia.org/wiki/%D0%9B%D0%B8%D0%B1%D0%B5%D1%80%D0%B0%D0%BB%D0%B8%D0%B7%D0%BC" TargetMode="External"/><Relationship Id="rId14" Type="http://schemas.openxmlformats.org/officeDocument/2006/relationships/hyperlink" Target="https://ru.wikipedia.org/wiki/%D0%A1%D0%BC%D0%B8%D1%82,_%D0%90%D0%B4%D0%B0%D0%BC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D%D0%B0%D1%86%D0%B8%D0%B7%D0%BC" TargetMode="External"/><Relationship Id="rId3" Type="http://schemas.openxmlformats.org/officeDocument/2006/relationships/hyperlink" Target="https://ru.wikipedia.org/wiki/%D0%A1%D0%A8%D0%90" TargetMode="External"/><Relationship Id="rId7" Type="http://schemas.openxmlformats.org/officeDocument/2006/relationships/hyperlink" Target="https://ru.wikipedia.org/wiki/%D0%92%D1%82%D0%BE%D1%80%D0%B0%D1%8F_%D0%BC%D0%B8%D1%80%D0%BE%D0%B2%D0%B0%D1%8F_%D0%B2%D0%BE%D0%B9%D0%BD%D0%B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F%D1%80%D0%B0%D0%B3%D0%BC%D0%B0%D1%82%D0%B8%D0%B7%D0%BC" TargetMode="External"/><Relationship Id="rId5" Type="http://schemas.openxmlformats.org/officeDocument/2006/relationships/hyperlink" Target="https://ru.wikipedia.org/wiki/%D0%9F%D0%B5%D0%B4%D0%B0%D0%B3%D0%BE%D0%B3" TargetMode="External"/><Relationship Id="rId4" Type="http://schemas.openxmlformats.org/officeDocument/2006/relationships/hyperlink" Target="https://ru.wikipedia.org/wiki/%D0%A4%D0%B8%D0%BB%D0%BE%D1%81%D0%BE%D1%84" TargetMode="External"/><Relationship Id="rId9" Type="http://schemas.openxmlformats.org/officeDocument/2006/relationships/hyperlink" Target="https://ru.wikipedia.org/wiki/%D0%A2%D1%80%D0%B5%D1%82%D0%B8%D0%B9_%D1%80%D0%B5%D0%B9%D1%85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8136904" cy="4320480"/>
          </a:xfrm>
        </p:spPr>
        <p:txBody>
          <a:bodyPr>
            <a:normAutofit/>
          </a:bodyPr>
          <a:lstStyle/>
          <a:p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Методический семинар»</a:t>
            </a:r>
            <a:r>
              <a: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212976"/>
            <a:ext cx="7336904" cy="2904728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: «Игровые технологии на уроках истории и обществознания»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C991~1\AppData\Local\Temp\Rar$DIa5992.48869\20180921_0950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3240360" cy="2942946"/>
          </a:xfrm>
          <a:prstGeom prst="rect">
            <a:avLst/>
          </a:prstGeom>
          <a:noFill/>
        </p:spPr>
      </p:pic>
      <p:pic>
        <p:nvPicPr>
          <p:cNvPr id="38915" name="Picture 3" descr="C:\Users\C991~1\AppData\Local\Temp\Rar$DIa5992.5120\IMG-20180921-WA000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573016"/>
            <a:ext cx="4104456" cy="2916324"/>
          </a:xfrm>
          <a:prstGeom prst="rect">
            <a:avLst/>
          </a:prstGeom>
          <a:noFill/>
        </p:spPr>
      </p:pic>
      <p:pic>
        <p:nvPicPr>
          <p:cNvPr id="38916" name="Picture 4" descr="C:\Users\C991~1\AppData\Local\Temp\Rar$DIa5992.9221\IMG-20180921-WA00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0"/>
            <a:ext cx="3492896" cy="3132348"/>
          </a:xfrm>
          <a:prstGeom prst="rect">
            <a:avLst/>
          </a:prstGeom>
          <a:noFill/>
        </p:spPr>
      </p:pic>
      <p:pic>
        <p:nvPicPr>
          <p:cNvPr id="38917" name="Picture 5" descr="C:\Users\C991~1\AppData\Local\Temp\Rar$DIa5992.22465\IMG-20180921-WA001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996952"/>
            <a:ext cx="2769772" cy="36930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Зубида\Desktop\Презентация\р 1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4077072"/>
            <a:ext cx="3347864" cy="2780928"/>
          </a:xfrm>
          <a:prstGeom prst="rect">
            <a:avLst/>
          </a:prstGeom>
          <a:noFill/>
        </p:spPr>
      </p:pic>
      <p:pic>
        <p:nvPicPr>
          <p:cNvPr id="39939" name="Picture 3" descr="C:\Users\Зубида\Desktop\Презентация\р 1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77072"/>
            <a:ext cx="2771800" cy="2780928"/>
          </a:xfrm>
          <a:prstGeom prst="rect">
            <a:avLst/>
          </a:prstGeom>
          <a:noFill/>
        </p:spPr>
      </p:pic>
      <p:pic>
        <p:nvPicPr>
          <p:cNvPr id="39940" name="Picture 4" descr="C:\Users\Зубида\Desktop\Презентация\р 18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049688"/>
            <a:ext cx="3059832" cy="2808312"/>
          </a:xfrm>
          <a:prstGeom prst="rect">
            <a:avLst/>
          </a:prstGeom>
          <a:noFill/>
        </p:spPr>
      </p:pic>
      <p:pic>
        <p:nvPicPr>
          <p:cNvPr id="39942" name="Picture 6" descr="https://fs00.infourok.ru/images/doc/311/310132/img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0"/>
            <a:ext cx="6504657" cy="4005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C991~1\AppData\Local\Temp\Rar$DIa3148.32569\IMG-20190128-WA0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08920"/>
            <a:ext cx="4379979" cy="3861048"/>
          </a:xfrm>
          <a:prstGeom prst="rect">
            <a:avLst/>
          </a:prstGeom>
          <a:noFill/>
        </p:spPr>
      </p:pic>
      <p:pic>
        <p:nvPicPr>
          <p:cNvPr id="40963" name="Picture 3" descr="C:\Users\C991~1\AppData\Local\Temp\Rar$DIa3148.37991\IMG-20190128-WA00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636912"/>
            <a:ext cx="4644008" cy="3888432"/>
          </a:xfrm>
          <a:prstGeom prst="rect">
            <a:avLst/>
          </a:prstGeom>
          <a:noFill/>
        </p:spPr>
      </p:pic>
      <p:pic>
        <p:nvPicPr>
          <p:cNvPr id="40965" name="Picture 5" descr="https://image.jimcdn.com/app/cms/image/transf/none/path/s5893f0efbf5b6217/image/ida36aa41c3f32099/version/1504382778/im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0"/>
            <a:ext cx="6768752" cy="3000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дискуссия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09" name="Picture 1" descr="C:\Users\C991~1\AppData\Local\Temp\Rar$DIa2540.33414\20190128_094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3207530" cy="2939498"/>
          </a:xfrm>
          <a:prstGeom prst="rect">
            <a:avLst/>
          </a:prstGeom>
          <a:noFill/>
        </p:spPr>
      </p:pic>
      <p:pic>
        <p:nvPicPr>
          <p:cNvPr id="43010" name="Picture 2" descr="C:\Users\C991~1\AppData\Local\Temp\Rar$DIa2540.38005\20190128_09482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420888"/>
            <a:ext cx="3124442" cy="4165923"/>
          </a:xfrm>
          <a:prstGeom prst="rect">
            <a:avLst/>
          </a:prstGeom>
          <a:noFill/>
        </p:spPr>
      </p:pic>
      <p:pic>
        <p:nvPicPr>
          <p:cNvPr id="43011" name="Picture 3" descr="C:\Users\C991~1\AppData\Local\Temp\Rar$DIa5688.30385\20180901_0929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0707" y="1268760"/>
            <a:ext cx="3583293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412955" y="176981"/>
            <a:ext cx="3871013" cy="1293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Турнир «Знатоки права»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220072" y="548680"/>
            <a:ext cx="36004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Сценка «Боги Олимпа»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" name="Picture 2" descr="C:\Users\Зубида\Desktop\Презентация\r_8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340768"/>
            <a:ext cx="4032448" cy="2664296"/>
          </a:xfrm>
          <a:prstGeom prst="rect">
            <a:avLst/>
          </a:prstGeom>
          <a:noFill/>
        </p:spPr>
      </p:pic>
      <p:pic>
        <p:nvPicPr>
          <p:cNvPr id="4" name="Picture 3" descr="C:\Users\Зубида\Desktop\Презентация\r_11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5274"/>
            <a:ext cx="3779912" cy="2985814"/>
          </a:xfrm>
          <a:prstGeom prst="rect">
            <a:avLst/>
          </a:prstGeom>
          <a:noFill/>
        </p:spPr>
      </p:pic>
      <p:pic>
        <p:nvPicPr>
          <p:cNvPr id="5" name="Picture 4" descr="C:\Users\Зубида\Desktop\Презентация\r_8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7" y="3833664"/>
            <a:ext cx="3744417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C991~1\AppData\Local\Temp\Rar$DIa5688.12128\2018-09-03-21-22-21-0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3096344" cy="2520280"/>
          </a:xfrm>
          <a:prstGeom prst="rect">
            <a:avLst/>
          </a:prstGeom>
          <a:noFill/>
        </p:spPr>
      </p:pic>
      <p:pic>
        <p:nvPicPr>
          <p:cNvPr id="8194" name="Picture 2" descr="C:\Users\C991~1\AppData\Local\Temp\Rar$DIa5688.21719\20181004_11140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484784"/>
            <a:ext cx="3794720" cy="2846040"/>
          </a:xfrm>
          <a:prstGeom prst="rect">
            <a:avLst/>
          </a:prstGeom>
          <a:noFill/>
        </p:spPr>
      </p:pic>
      <p:pic>
        <p:nvPicPr>
          <p:cNvPr id="8195" name="Picture 3" descr="C:\Users\C991~1\AppData\Local\Temp\Rar$DIa5688.24513\20181004_10375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995682"/>
            <a:ext cx="3816424" cy="2862318"/>
          </a:xfrm>
          <a:prstGeom prst="rect">
            <a:avLst/>
          </a:prstGeom>
          <a:noFill/>
        </p:spPr>
      </p:pic>
      <p:sp>
        <p:nvSpPr>
          <p:cNvPr id="8197" name="AutoShape 5" descr="https://telegra.ph/file/46d765825659434f1ecc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274638"/>
            <a:ext cx="341987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Герберт Спенсер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dmirix.ru/wp-content/uploads/2015/12/spens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50810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508104" y="1628800"/>
            <a:ext cx="338437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Г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е́рберт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Спе́нсер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tooltip="Великобритания"/>
              </a:rPr>
              <a:t>английский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tooltip="Философ"/>
              </a:rPr>
              <a:t>философ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tooltip="Социолог"/>
              </a:rPr>
              <a:t>социолог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один из родоначальников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 tooltip="Эволюционная школа"/>
              </a:rPr>
              <a:t>эволюционизма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идеи которого пользовались большой популярностью в конце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 tooltip="XIX век"/>
              </a:rPr>
              <a:t>XIX века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основатель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8" tooltip="Органическая школа"/>
              </a:rPr>
              <a:t>органической школы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 социологии; идеолог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9" tooltip="Либерализм"/>
              </a:rPr>
              <a:t>либерализма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Его социологические взгляды являются продолжением социологических воззрений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0" tooltip="Сен-Симон, Анри"/>
              </a:rPr>
              <a:t>Сен-Симона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1" tooltip="Конт, Огюст"/>
              </a:rPr>
              <a:t>Конта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определённое влияние на развитие идеи эволюции оказали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2" tooltip="Ламарк, Жан Батист"/>
              </a:rPr>
              <a:t>Ламарк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3" tooltip="Бэр, Карл Эрнст фон"/>
              </a:rPr>
              <a:t>К. Бэр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4" tooltip="Смит, Адам"/>
              </a:rPr>
              <a:t>Смит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5" tooltip="Мальтус, Томас"/>
              </a:rPr>
              <a:t>Мальтус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86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Comic Sans MS" pitchFamily="66" charset="0"/>
              </a:rPr>
              <a:t>Спасибо за внимание!</a:t>
            </a:r>
            <a:endParaRPr lang="ru-RU" sz="5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Picture 4" descr="https://3.bp.blogspot.com/-B-CTYOVoJyY/W6UE2zYsr6I/AAAAAAAAKeM/FdWwCLZOdMo9dysuWTA0Z21NCsGlbR1wgCEwYBhgL/w530-h278-p-k/Holding-Hands-Around-the-World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924944"/>
            <a:ext cx="6336704" cy="26479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84095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0"/>
            <a:ext cx="3754760" cy="234888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Джон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Дьюи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(1859—1952)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alchetron.com/cdn/john-dewey-0b4ca2a2-b3dd-4b76-a7fa-b830a1b7037-resize-750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5379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932040" y="2132857"/>
            <a:ext cx="42119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Джон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Дью́и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tooltip="США"/>
              </a:rPr>
              <a:t>американский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tooltip="Философ"/>
              </a:rPr>
              <a:t>философ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tooltip="Педагог"/>
              </a:rPr>
              <a:t>педагог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представитель философского направления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 tooltip="Прагматизм"/>
              </a:rPr>
              <a:t>прагматизм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Автор более 30 книг и 900 научных статей по философии, эстетике, социологии, педагогике и другим дисциплинам.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время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 tooltip="Вторая мировая война"/>
              </a:rPr>
              <a:t>Второй мировой войны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Дьюи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выступал против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идеологии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8" tooltip="Нацизм"/>
              </a:rPr>
              <a:t>нацизма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 частности, против насилия над педагогикой в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9" tooltip="Третий рейх"/>
              </a:rPr>
              <a:t>Третьем рейхе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иногда утверждается, «философия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Дьюи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очень популярна в США, и 80 % американцев, знакомых с философией, считают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Дьюи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лучшим философом Америки своего времени»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05273" y="4891088"/>
            <a:ext cx="8229600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32770" name="Picture 2" descr="https://ds02.infourok.ru/uploads/ex/0d60/0005b2af-244b42bf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s://im0-tub-ru.yandex.net/i?id=cadda38708b79eee267c93521c4189a3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http://900igr.net/up/datas/130921/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C991~1\AppData\Local\Temp\Rar$DIa4604.48584\20190128_0901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01616"/>
            <a:ext cx="4355976" cy="3456384"/>
          </a:xfrm>
          <a:prstGeom prst="rect">
            <a:avLst/>
          </a:prstGeom>
          <a:noFill/>
        </p:spPr>
      </p:pic>
      <p:sp>
        <p:nvSpPr>
          <p:cNvPr id="35844" name="AutoShape 4" descr="https://apf.mail.ru/cgi-bin/readmsg?id=15486968660000000735;0;9&amp;af_preview=1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6" name="AutoShape 6" descr="https://apf.mail.ru/cgi-bin/readmsg?id=15486968660000000735;0;9&amp;af_preview=1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48" name="Picture 8" descr="C:\Users\C991~1\AppData\Local\Temp\Rar$DIa2540.27908\20190128_0902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401616"/>
            <a:ext cx="4860032" cy="3456384"/>
          </a:xfrm>
          <a:prstGeom prst="rect">
            <a:avLst/>
          </a:prstGeom>
          <a:noFill/>
        </p:spPr>
      </p:pic>
      <p:pic>
        <p:nvPicPr>
          <p:cNvPr id="35850" name="Picture 10" descr="https://ds03.infourok.ru/uploads/ex/0a31/0005fda0-c9abeafd/2/img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7200800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Что?Где?Когда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7" name="Picture 3" descr="C:\Users\C991~1\AppData\Local\Temp\Rar$DIa2540.11539\20190128_0903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276872"/>
            <a:ext cx="4680520" cy="4546647"/>
          </a:xfrm>
          <a:prstGeom prst="rect">
            <a:avLst/>
          </a:prstGeom>
          <a:noFill/>
        </p:spPr>
      </p:pic>
      <p:pic>
        <p:nvPicPr>
          <p:cNvPr id="36868" name="Picture 4" descr="C:\Users\C991~1\AppData\Local\Temp\Rar$DIa2540.26841\20190128_0904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15043"/>
            <a:ext cx="4067944" cy="44543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Рисунок 6" descr="F:\DCIM\100PHOTO\SAM_345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56992"/>
            <a:ext cx="2843808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C:\Documents and Settings\пользователь\Рабочий стол\Новая папка (6)\20150429_080915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981796"/>
            <a:ext cx="3131840" cy="28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6" descr="C:\Users\C991~1\AppData\Local\Temp\Rar$DIa3148.12022\20190128_0951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356992"/>
            <a:ext cx="3384376" cy="3501008"/>
          </a:xfrm>
          <a:prstGeom prst="rect">
            <a:avLst/>
          </a:prstGeom>
          <a:noFill/>
        </p:spPr>
      </p:pic>
      <p:pic>
        <p:nvPicPr>
          <p:cNvPr id="37898" name="Picture 10" descr="https://fs03.metod-kopilka.ru/images/doc/52/47068/img3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0"/>
            <a:ext cx="6480720" cy="3284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Рисунок 1" descr="C:\Documents and Settings\Администратор\Рабочий стол\Новая папка (4)\IMG-20150224-WA0001.jpg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3528392" cy="4320480"/>
          </a:xfrm>
          <a:prstGeom prst="rect">
            <a:avLst/>
          </a:prstGeom>
          <a:noFill/>
        </p:spPr>
      </p:pic>
      <p:pic>
        <p:nvPicPr>
          <p:cNvPr id="33794" name="Рисунок 2" descr="D:\рабочий стол\15 отчет\IMG-20150224-WA0013.jpg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645024"/>
            <a:ext cx="3694113" cy="4320480"/>
          </a:xfrm>
          <a:prstGeom prst="rect">
            <a:avLst/>
          </a:prstGeom>
          <a:noFill/>
        </p:spPr>
      </p:pic>
      <p:pic>
        <p:nvPicPr>
          <p:cNvPr id="33796" name="Picture 4" descr="http://900igr.net/datas/pedagogika/Rabota-po-FGOS/0020-020-Vsja-gordost-uchitelja-v-uchenikakh-v-roste-posejannykh-im-semjan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0"/>
            <a:ext cx="5832648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39</Words>
  <Application>Microsoft Office PowerPoint</Application>
  <PresentationFormat>Экран (4:3)</PresentationFormat>
  <Paragraphs>13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Comic Sans MS</vt:lpstr>
      <vt:lpstr>Times New Roman</vt:lpstr>
      <vt:lpstr>Тема Office</vt:lpstr>
      <vt:lpstr>   «Методический семинар» </vt:lpstr>
      <vt:lpstr>Джон Дьюи  (1859—1952) 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«Что?Где?Когда?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дискуссия</vt:lpstr>
      <vt:lpstr>Презентация PowerPoint</vt:lpstr>
      <vt:lpstr>Презентация PowerPoint</vt:lpstr>
      <vt:lpstr>Герберт Спенсер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Республиканский конкурс «Учитель года Бурятии - 2015»   Конкурсное задание «Методический семинар»</dc:title>
  <dc:creator>йцукен</dc:creator>
  <cp:lastModifiedBy>Вербицкая Надежда Валерьевна</cp:lastModifiedBy>
  <cp:revision>36</cp:revision>
  <dcterms:created xsi:type="dcterms:W3CDTF">2015-04-21T03:46:34Z</dcterms:created>
  <dcterms:modified xsi:type="dcterms:W3CDTF">2023-05-04T05:27:50Z</dcterms:modified>
</cp:coreProperties>
</file>