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7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53" autoAdjust="0"/>
    <p:restoredTop sz="94660"/>
  </p:normalViewPr>
  <p:slideViewPr>
    <p:cSldViewPr>
      <p:cViewPr varScale="1">
        <p:scale>
          <a:sx n="86" d="100"/>
          <a:sy n="86" d="100"/>
        </p:scale>
        <p:origin x="-14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1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 advTm="7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7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7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7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7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7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7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7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4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7" y="1535114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2" y="2362202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362202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7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7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7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2" y="1524002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7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7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7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7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7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spd="slow" advTm="700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945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1"/>
            <a:ext cx="8572528" cy="5214974"/>
          </a:xfrm>
        </p:spPr>
        <p:txBody>
          <a:bodyPr>
            <a:no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Занятие по экологическому воспитанию в средней группе</a:t>
            </a:r>
            <a:b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«Мои друзья – зеленые растения»</a:t>
            </a:r>
            <a:b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 advTm="7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Какое растение лишнее?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Содержимое 3" descr="ромаш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1" y="1571612"/>
            <a:ext cx="2774060" cy="1934907"/>
          </a:xfrm>
          <a:prstGeom prst="rect">
            <a:avLst/>
          </a:prstGeom>
        </p:spPr>
      </p:pic>
      <p:pic>
        <p:nvPicPr>
          <p:cNvPr id="4" name="Рисунок 3" descr="клевер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9" y="3786190"/>
            <a:ext cx="3066096" cy="2643186"/>
          </a:xfrm>
          <a:prstGeom prst="rect">
            <a:avLst/>
          </a:prstGeom>
        </p:spPr>
      </p:pic>
      <p:pic>
        <p:nvPicPr>
          <p:cNvPr id="5" name="Рисунок 4" descr="гладиолус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0695" y="1571612"/>
            <a:ext cx="2771780" cy="2057400"/>
          </a:xfrm>
          <a:prstGeom prst="rect">
            <a:avLst/>
          </a:prstGeom>
        </p:spPr>
      </p:pic>
    </p:spTree>
  </p:cSld>
  <p:clrMapOvr>
    <a:masterClrMapping/>
  </p:clrMapOvr>
  <p:transition spd="slow" advTm="7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2906" y="0"/>
            <a:ext cx="92869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Какие бывают растения?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  </a:t>
            </a:r>
          </a:p>
          <a:p>
            <a:pPr algn="ctr">
              <a:buNone/>
            </a:pPr>
            <a:endParaRPr lang="ru-RU" sz="4000" b="1" dirty="0" smtClean="0"/>
          </a:p>
          <a:p>
            <a:pPr algn="ctr">
              <a:buNone/>
            </a:pPr>
            <a:r>
              <a:rPr lang="ru-RU" sz="4000" b="1" dirty="0" smtClean="0"/>
              <a:t>Комнатные</a:t>
            </a:r>
            <a:endParaRPr lang="ru-RU" sz="4000" b="1" dirty="0"/>
          </a:p>
        </p:txBody>
      </p:sp>
    </p:spTree>
    <p:custDataLst>
      <p:tags r:id="rId1"/>
    </p:custDataLst>
  </p:cSld>
  <p:clrMapOvr>
    <a:masterClrMapping/>
  </p:clrMapOvr>
  <p:transition spd="slow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000" b="1" dirty="0" smtClean="0"/>
          </a:p>
          <a:p>
            <a:pPr algn="ctr"/>
            <a:r>
              <a:rPr lang="ru-RU" sz="4000" b="1" dirty="0" smtClean="0"/>
              <a:t>Садовые </a:t>
            </a:r>
            <a:endParaRPr lang="ru-RU" sz="4000" b="1" dirty="0"/>
          </a:p>
        </p:txBody>
      </p:sp>
    </p:spTree>
    <p:custDataLst>
      <p:tags r:id="rId1"/>
    </p:custDataLst>
  </p:cSld>
  <p:clrMapOvr>
    <a:masterClrMapping/>
  </p:clrMapOvr>
  <p:transition spd="slow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08" y="0"/>
            <a:ext cx="910189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1" y="1600200"/>
            <a:ext cx="7186635" cy="470916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b="1" dirty="0" smtClean="0"/>
          </a:p>
          <a:p>
            <a:pPr algn="ctr">
              <a:buNone/>
            </a:pPr>
            <a:endParaRPr lang="ru-RU" sz="4000" b="1" dirty="0" smtClean="0"/>
          </a:p>
          <a:p>
            <a:pPr algn="ctr">
              <a:buNone/>
            </a:pPr>
            <a:r>
              <a:rPr lang="ru-RU" sz="4000" b="1" dirty="0" smtClean="0"/>
              <a:t>        Луговые </a:t>
            </a:r>
            <a:endParaRPr lang="ru-RU" sz="4000" b="1" dirty="0"/>
          </a:p>
        </p:txBody>
      </p:sp>
    </p:spTree>
    <p:custDataLst>
      <p:tags r:id="rId1"/>
    </p:custDataLst>
  </p:cSld>
  <p:clrMapOvr>
    <a:masterClrMapping/>
  </p:clrMapOvr>
  <p:transition spd="slow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" y="274638"/>
            <a:ext cx="8929719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Из каких частей состоит растение?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Содержимое 3" descr="08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" y="0"/>
            <a:ext cx="9143999" cy="6858000"/>
          </a:xfrm>
        </p:spPr>
      </p:pic>
    </p:spTree>
  </p:cSld>
  <p:clrMapOvr>
    <a:masterClrMapping/>
  </p:clrMapOvr>
  <p:transition spd="slow" advTm="7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Autofit/>
          </a:bodyPr>
          <a:lstStyle/>
          <a:p>
            <a:endParaRPr lang="ru-RU" sz="4000" dirty="0">
              <a:latin typeface="+mn-lt"/>
            </a:endParaRPr>
          </a:p>
        </p:txBody>
      </p:sp>
      <p:pic>
        <p:nvPicPr>
          <p:cNvPr id="4" name="Содержимое 3" descr="что нужн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4" y="1000110"/>
            <a:ext cx="6143668" cy="5634895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214290"/>
            <a:ext cx="89016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Что необходимо растениям для роста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  <p:transition spd="slow" advTm="7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5" y="785796"/>
            <a:ext cx="8092431" cy="5286412"/>
          </a:xfrm>
        </p:spPr>
      </p:pic>
    </p:spTree>
  </p:cSld>
  <p:clrMapOvr>
    <a:masterClrMapping/>
  </p:clrMapOvr>
  <p:transition spd="slow" advTm="7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bg1"/>
                </a:solidFill>
                <a:effectLst/>
              </a:rPr>
              <a:t>Зачем нужно выращивать растения</a:t>
            </a:r>
            <a:r>
              <a:rPr lang="ru-RU" dirty="0" smtClean="0">
                <a:solidFill>
                  <a:schemeClr val="bg1"/>
                </a:solidFill>
                <a:effectLst/>
              </a:rPr>
              <a:t>?</a:t>
            </a:r>
            <a:endParaRPr lang="ru-RU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Очищение воздуха и улучшения самочувствия</a:t>
            </a:r>
          </a:p>
          <a:p>
            <a:r>
              <a:rPr lang="ru-RU" dirty="0" smtClean="0"/>
              <a:t>Красоты</a:t>
            </a:r>
          </a:p>
          <a:p>
            <a:r>
              <a:rPr lang="ru-RU" dirty="0" smtClean="0"/>
              <a:t>Поднятия настроения</a:t>
            </a:r>
          </a:p>
          <a:p>
            <a:endParaRPr lang="ru-RU" dirty="0"/>
          </a:p>
        </p:txBody>
      </p:sp>
      <p:pic>
        <p:nvPicPr>
          <p:cNvPr id="6" name="Рисунок 5" descr="Самые полезные комнатные растения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075" y="2857498"/>
            <a:ext cx="2480759" cy="1571636"/>
          </a:xfrm>
          <a:prstGeom prst="rect">
            <a:avLst/>
          </a:prstGeom>
        </p:spPr>
      </p:pic>
      <p:pic>
        <p:nvPicPr>
          <p:cNvPr id="7" name="Рисунок 6" descr="красот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9" y="3357564"/>
            <a:ext cx="2690831" cy="1614499"/>
          </a:xfrm>
          <a:prstGeom prst="rect">
            <a:avLst/>
          </a:prstGeom>
        </p:spPr>
      </p:pic>
      <p:pic>
        <p:nvPicPr>
          <p:cNvPr id="8" name="Рисунок 7" descr="улыбк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0433" y="4143380"/>
            <a:ext cx="2390775" cy="191452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loe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7" y="1214422"/>
            <a:ext cx="8329643" cy="509493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/>
            <a:r>
              <a:rPr lang="ru-RU" sz="4000" dirty="0" smtClean="0"/>
              <a:t>Этот доктор Айболит, на моем окне стоит</a:t>
            </a:r>
            <a:br>
              <a:rPr lang="ru-RU" sz="4000" dirty="0" smtClean="0"/>
            </a:br>
            <a:r>
              <a:rPr lang="ru-RU" sz="4000" dirty="0" smtClean="0"/>
              <a:t>как у ежика иголки, весь зеленый, будто елка.</a:t>
            </a:r>
            <a:br>
              <a:rPr lang="ru-RU" sz="4000" dirty="0" smtClean="0"/>
            </a:br>
            <a:r>
              <a:rPr lang="ru-RU" sz="4000" dirty="0" smtClean="0"/>
              <a:t>Кашель есть? А насморк есть?</a:t>
            </a:r>
            <a:br>
              <a:rPr lang="ru-RU" sz="4000" dirty="0" smtClean="0"/>
            </a:br>
            <a:r>
              <a:rPr lang="ru-RU" sz="4000" dirty="0" smtClean="0"/>
              <a:t>Быстро вылечит он всех</a:t>
            </a:r>
            <a:r>
              <a:rPr lang="ru-RU" sz="4000" b="1" dirty="0" smtClean="0"/>
              <a:t>.</a:t>
            </a:r>
            <a:endParaRPr lang="ru-RU" sz="4000" dirty="0"/>
          </a:p>
        </p:txBody>
      </p:sp>
    </p:spTree>
  </p:cSld>
  <p:clrMapOvr>
    <a:masterClrMapping/>
  </p:clrMapOvr>
  <p:transition spd="slow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4804"/>
            <a:ext cx="9144000" cy="6862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40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Куст оконный и балконный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Лист душистый и пушистый,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А цветы на окне - словно шапка в огне.</a:t>
            </a:r>
          </a:p>
          <a:p>
            <a:endParaRPr lang="ru-RU" b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д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Пробивается росток,</a:t>
            </a:r>
          </a:p>
          <a:p>
            <a:pPr algn="ctr">
              <a:buNone/>
            </a:pPr>
            <a:r>
              <a:rPr lang="ru-RU" sz="4000" b="1" dirty="0" smtClean="0"/>
              <a:t>Удивительный цветок.</a:t>
            </a:r>
          </a:p>
          <a:p>
            <a:pPr algn="ctr">
              <a:buNone/>
            </a:pPr>
            <a:r>
              <a:rPr lang="ru-RU" sz="4000" b="1" dirty="0" smtClean="0"/>
              <a:t>Из-под снега вырастает</a:t>
            </a:r>
          </a:p>
          <a:p>
            <a:pPr algn="ctr">
              <a:buNone/>
            </a:pPr>
            <a:r>
              <a:rPr lang="ru-RU" sz="4000" b="1" dirty="0" smtClean="0"/>
              <a:t>Солнце глянет – расцветает</a:t>
            </a:r>
          </a:p>
          <a:p>
            <a:endParaRPr lang="ru-RU" sz="4000" b="1" dirty="0"/>
          </a:p>
        </p:txBody>
      </p:sp>
    </p:spTree>
    <p:custDataLst>
      <p:tags r:id="rId1"/>
    </p:custDataLst>
  </p:cSld>
  <p:clrMapOvr>
    <a:masterClrMapping/>
  </p:clrMapOvr>
  <p:transition spd="slow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8690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686800" cy="49006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Я шариком пушистым, белею в поле чистом,</a:t>
            </a:r>
          </a:p>
          <a:p>
            <a:pPr algn="ctr">
              <a:buNone/>
            </a:pPr>
            <a:r>
              <a:rPr lang="ru-RU" sz="4000" b="1" dirty="0" smtClean="0"/>
              <a:t>А дунул ветерок - остался стебелек.</a:t>
            </a:r>
          </a:p>
          <a:p>
            <a:endParaRPr lang="ru-RU" sz="4000" b="1" dirty="0"/>
          </a:p>
        </p:txBody>
      </p:sp>
    </p:spTree>
    <p:custDataLst>
      <p:tags r:id="rId1"/>
    </p:custDataLst>
  </p:cSld>
  <p:clrMapOvr>
    <a:masterClrMapping/>
  </p:clrMapOvr>
  <p:transition spd="slow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оз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Лик пахучий,</a:t>
            </a:r>
          </a:p>
          <a:p>
            <a:pPr>
              <a:buNone/>
            </a:pPr>
            <a:r>
              <a:rPr lang="ru-RU" sz="4000" b="1" dirty="0" smtClean="0"/>
              <a:t>А хвост колючий</a:t>
            </a:r>
            <a:endParaRPr lang="ru-RU" sz="4000" b="1" dirty="0"/>
          </a:p>
        </p:txBody>
      </p:sp>
    </p:spTree>
    <p:custDataLst>
      <p:tags r:id="rId1"/>
    </p:custDataLst>
  </p:cSld>
  <p:clrMapOvr>
    <a:masterClrMapping/>
  </p:clrMapOvr>
  <p:transition spd="slow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65151"/>
            <a:ext cx="9144000" cy="7223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0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40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40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Длинный тонкий стебелек,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Сверху алый огонек.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Не растенье, а маяк-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Это ярко- красный…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2" y="274638"/>
            <a:ext cx="8258204" cy="7969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Какое растение лишнее?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Содержимое 3" descr="колокольч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1" y="1357299"/>
            <a:ext cx="3000395" cy="2323198"/>
          </a:xfrm>
          <a:prstGeom prst="rect">
            <a:avLst/>
          </a:prstGeom>
        </p:spPr>
      </p:pic>
      <p:pic>
        <p:nvPicPr>
          <p:cNvPr id="4" name="Рисунок 3" descr="декабрист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3" y="1357300"/>
            <a:ext cx="3071835" cy="2303876"/>
          </a:xfrm>
          <a:prstGeom prst="rect">
            <a:avLst/>
          </a:prstGeom>
        </p:spPr>
      </p:pic>
      <p:pic>
        <p:nvPicPr>
          <p:cNvPr id="5" name="Рисунок 4" descr="папоротник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490" y="3786190"/>
            <a:ext cx="3400425" cy="2705100"/>
          </a:xfrm>
          <a:prstGeom prst="rect">
            <a:avLst/>
          </a:prstGeom>
        </p:spPr>
      </p:pic>
    </p:spTree>
  </p:cSld>
  <p:clrMapOvr>
    <a:masterClrMapping/>
  </p:clrMapOvr>
  <p:transition spd="slow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|4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|11.4|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5.5|3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1.6|2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2|2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3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5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2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1|1.6|1|0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252</TotalTime>
  <Words>121</Words>
  <Application>Microsoft Office PowerPoint</Application>
  <PresentationFormat>Экран (4:3)</PresentationFormat>
  <Paragraphs>40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       Занятие по экологическому воспитанию в средней группе  «Мои друзья – зеленые растения»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Какие бывают растения?</vt:lpstr>
      <vt:lpstr>Слайд 12</vt:lpstr>
      <vt:lpstr>Слайд 13</vt:lpstr>
      <vt:lpstr>Из каких частей состоит растение?</vt:lpstr>
      <vt:lpstr>Слайд 15</vt:lpstr>
      <vt:lpstr>Слайд 16</vt:lpstr>
      <vt:lpstr>Зачем нужно выращивать растения?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по экологическому воспитанию в средней группе  «Мои друзья – зеленые растения»</dc:title>
  <dc:creator>Дом</dc:creator>
  <cp:lastModifiedBy>ACER</cp:lastModifiedBy>
  <cp:revision>33</cp:revision>
  <dcterms:created xsi:type="dcterms:W3CDTF">2014-04-22T04:27:39Z</dcterms:created>
  <dcterms:modified xsi:type="dcterms:W3CDTF">2023-05-04T06:13:20Z</dcterms:modified>
</cp:coreProperties>
</file>