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3" r:id="rId5"/>
    <p:sldId id="266" r:id="rId6"/>
    <p:sldId id="267" r:id="rId7"/>
    <p:sldId id="268" r:id="rId8"/>
    <p:sldId id="270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0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D3923-7551-4EF8-BBE2-AC05299E4052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ED586-458A-417E-8F98-19B056B71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4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332C-790E-4377-A6F0-99E7CB6BB87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2411B-B297-4FA6-87C0-9BEED0244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Наташа\Desktop\1644895385_29-kartinkin-net-p-krasivie-kartinki-vesni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 rot="10800000" flipV="1">
            <a:off x="395536" y="332656"/>
            <a:ext cx="47880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раскрываю почки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зеленые листочки.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Деревья одеваю,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Посевы поливаю,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Движения полна.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Зовут меня….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AutoShape 3" descr="https://kartinkin.net/uploads/posts/2022-02/1644895385_29-kartinkin-net-p-krasivie-kartinki-vesni-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7" name="AutoShape 5" descr="https://kartinkin.net/uploads/posts/2022-02/1644895385_29-kartinkin-net-p-krasivie-kartinki-vesni-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1520" y="332656"/>
            <a:ext cx="37079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Отдам, если выполните последнее мое задание!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из моих снежных комочков слово!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587727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Ха-ха-ха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7812360" y="6021288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460432" y="6021288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ша\Desktop\1646938242_2-kartinkin-net-p-devochka-vesna-kartinki-narisovann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Здравствуй, Весна – красна!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84482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Песня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59676" y="5517232"/>
            <a:ext cx="4680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Понравилось приключение</a:t>
            </a:r>
            <a:r>
              <a:rPr lang="ru-RU" sz="2800" dirty="0" smtClean="0"/>
              <a:t>? Что? </a:t>
            </a:r>
            <a:r>
              <a:rPr lang="ru-RU" sz="2800" smtClean="0"/>
              <a:t>Как? </a:t>
            </a:r>
            <a:endParaRPr lang="ru-RU" sz="2800" dirty="0" smtClean="0"/>
          </a:p>
          <a:p>
            <a:r>
              <a:rPr lang="ru-RU" sz="2800" dirty="0" smtClean="0"/>
              <a:t>На полянке отдохнем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kartinkin.net/uploads/posts/2022-03/1646938242_2-kartinkin-net-p-devochka-vesna-kartinki-narisovannie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Наташа\Desktop\1646938242_2-kartinkin-net-p-devochka-vesna-kartinki-narisovann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44999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Здравствуй, </a:t>
            </a:r>
          </a:p>
          <a:p>
            <a:r>
              <a:rPr lang="ru-RU" sz="2800" dirty="0" err="1" smtClean="0"/>
              <a:t>Весна-красна</a:t>
            </a:r>
            <a:r>
              <a:rPr lang="ru-RU" sz="2800" dirty="0" smtClean="0"/>
              <a:t>!</a:t>
            </a:r>
          </a:p>
          <a:p>
            <a:endParaRPr lang="ru-RU" sz="2800" dirty="0" smtClean="0"/>
          </a:p>
          <a:p>
            <a:r>
              <a:rPr lang="ru-RU" sz="2800" dirty="0" smtClean="0"/>
              <a:t>Здравствуй,</a:t>
            </a:r>
          </a:p>
          <a:p>
            <a:r>
              <a:rPr lang="ru-RU" sz="2800" dirty="0" smtClean="0"/>
              <a:t>солнце золотое!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xn----8sbkeaodemdc0fei.xn--p1ai/wp-content/uploads/2020/12/Prokazy-staruhi-zim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xn----8sbkeaodemdc0fei.xn--p1ai/wp-content/uploads/2020/12/Prokazy-staruhi-zim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23528" y="87641"/>
            <a:ext cx="403244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Ха-ха-ха! Ишь, чего захотели!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видать вам Весны!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Спрятала я ее!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 найти!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Ха-ха-ха!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5133091"/>
            <a:ext cx="3851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400" b="1" dirty="0" smtClean="0"/>
              <a:t>Надо Весну выручать!</a:t>
            </a:r>
          </a:p>
          <a:p>
            <a:pPr algn="r"/>
            <a:r>
              <a:rPr lang="ru-RU" sz="2400" b="1" dirty="0" smtClean="0"/>
              <a:t>Отправляемся в путь!</a:t>
            </a:r>
          </a:p>
          <a:p>
            <a:pPr algn="r"/>
            <a:r>
              <a:rPr lang="ru-RU" sz="2400" b="1" dirty="0" smtClean="0"/>
              <a:t>Шагом марш!</a:t>
            </a:r>
          </a:p>
          <a:p>
            <a:pPr algn="r">
              <a:buFont typeface="Arial" pitchFamily="34" charset="0"/>
              <a:buChar char="•"/>
            </a:pPr>
            <a:r>
              <a:rPr lang="ru-RU" sz="2400" b="1" dirty="0" smtClean="0"/>
              <a:t>Дыхательная гимнастика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вам Весна нужна, выполните мои задания!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Справитесь – верну Весну – красну!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1: Знаете ли вы, что ищете? Расскажите, какая она, Весна?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59137" y="5013176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Где прячет Зима </a:t>
            </a:r>
            <a:r>
              <a:rPr lang="ru-RU" sz="2400" b="1" dirty="0" err="1" smtClean="0"/>
              <a:t>Весну-красну</a:t>
            </a:r>
            <a:r>
              <a:rPr lang="ru-RU" sz="2400" b="1" dirty="0" smtClean="0"/>
              <a:t>?</a:t>
            </a:r>
          </a:p>
          <a:p>
            <a:pPr algn="r"/>
            <a:r>
              <a:rPr lang="ru-RU" sz="2400" b="1" dirty="0" smtClean="0"/>
              <a:t>Как попасть в Снежный замок? </a:t>
            </a:r>
          </a:p>
          <a:p>
            <a:pPr algn="r"/>
            <a:r>
              <a:rPr lang="ru-RU" sz="2400" b="1" dirty="0" smtClean="0"/>
              <a:t>На чем?</a:t>
            </a:r>
          </a:p>
          <a:p>
            <a:pPr algn="r"/>
            <a:r>
              <a:rPr lang="ru-RU" sz="2400" b="1" dirty="0" smtClean="0"/>
              <a:t>Автобус 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avatars.mds.yandex.net/get-zen_doc/1550999/pub_5c738777ed8b1500b3614f8b_5c7387d5ea446500b38bd23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72816"/>
            <a:ext cx="4846815" cy="5085184"/>
          </a:xfrm>
          <a:prstGeom prst="rect">
            <a:avLst/>
          </a:prstGeom>
          <a:noFill/>
        </p:spPr>
      </p:pic>
      <p:sp>
        <p:nvSpPr>
          <p:cNvPr id="28676" name="AutoShape 4" descr="https://mksfur.ru/wp-content/uploads/2018/11/kaminsky_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3" descr="C:\Users\Наташа\Desktop\kaminsky_1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442975" cy="2664296"/>
          </a:xfrm>
          <a:prstGeom prst="rect">
            <a:avLst/>
          </a:prstGeom>
          <a:noFill/>
        </p:spPr>
      </p:pic>
      <p:pic>
        <p:nvPicPr>
          <p:cNvPr id="5" name="Picture 5" descr="https://i.pinimg.com/originals/e1/be/92/e1be9250c2dd9f0933aedd9b93db48d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29408"/>
            <a:ext cx="4328592" cy="4328592"/>
          </a:xfrm>
          <a:prstGeom prst="rect">
            <a:avLst/>
          </a:prstGeom>
          <a:noFill/>
        </p:spPr>
      </p:pic>
      <p:pic>
        <p:nvPicPr>
          <p:cNvPr id="6" name="Picture 10" descr="C:\Users\Наташа\Desktop\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0"/>
            <a:ext cx="2456507" cy="24565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8024" y="260648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Попевка</a:t>
            </a:r>
            <a:r>
              <a:rPr lang="ru-RU" sz="2800" dirty="0" smtClean="0"/>
              <a:t> «Валенки» ритм</a:t>
            </a:r>
          </a:p>
          <a:p>
            <a:endParaRPr lang="ru-RU" sz="2800" dirty="0" smtClean="0"/>
          </a:p>
          <a:p>
            <a:r>
              <a:rPr lang="ru-RU" sz="2800" dirty="0" smtClean="0"/>
              <a:t>Нам мороз не страшен!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76470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Эх, совсем про меня забыли, ребята! </a:t>
            </a:r>
          </a:p>
          <a:p>
            <a:r>
              <a:rPr lang="ru-RU" sz="2800" dirty="0" smtClean="0"/>
              <a:t>Вот я и злюсь!</a:t>
            </a:r>
            <a:endParaRPr lang="ru-RU" sz="2800" dirty="0"/>
          </a:p>
        </p:txBody>
      </p:sp>
      <p:pic>
        <p:nvPicPr>
          <p:cNvPr id="8" name="Picture 2" descr="https://thumbs.dreamstime.com/z/%D0%B3%D0%BB%D0%B0%D0%B7-%D1%8D%D1%81%D0%BA%D0%B8%D0%B7-%D0%BD%D0%B0%D1%80%D0%B8%D1%81%D0%BE%D0%B2%D0%B0%D0%BD%D0%BD%D1%8B%D0%B9-%D1%80%D1%83%D0%BA%D0%BE%D0%B9-113565396.jpg"/>
          <p:cNvPicPr>
            <a:picLocks noChangeAspect="1" noChangeArrowheads="1"/>
          </p:cNvPicPr>
          <p:nvPr/>
        </p:nvPicPr>
        <p:blipFill>
          <a:blip r:embed="rId3" cstate="print"/>
          <a:srcRect l="5719" t="12431" r="8491" b="19201"/>
          <a:stretch>
            <a:fillRect/>
          </a:stretch>
        </p:blipFill>
        <p:spPr bwMode="auto">
          <a:xfrm>
            <a:off x="395536" y="6046250"/>
            <a:ext cx="1008112" cy="591425"/>
          </a:xfrm>
          <a:prstGeom prst="rect">
            <a:avLst/>
          </a:prstGeom>
          <a:noFill/>
        </p:spPr>
      </p:pic>
      <p:pic>
        <p:nvPicPr>
          <p:cNvPr id="27650" name="Picture 2" descr="https://raskrasil.com/wp-content/uploads/Raskrasil.com-Snowflake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661248"/>
            <a:ext cx="902585" cy="1024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23528" y="302359"/>
            <a:ext cx="417646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Повеселили вы меня, хорошо поиграли с моими снежинками!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вам за это еще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снежный комочек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Слушайте следующее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адание: «Исключи лишнее!»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20272" y="5661248"/>
            <a:ext cx="2123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Артикул гимнастика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Наташа\Desktop\Prokazy-staruhi-zimy.jpg"/>
          <p:cNvPicPr>
            <a:picLocks noChangeAspect="1" noChangeArrowheads="1"/>
          </p:cNvPicPr>
          <p:nvPr/>
        </p:nvPicPr>
        <p:blipFill>
          <a:blip r:embed="rId2" cstate="print"/>
          <a:srcRect l="9051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04664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Чистоговорка</a:t>
            </a:r>
            <a:r>
              <a:rPr lang="ru-RU" sz="2800" dirty="0" smtClean="0"/>
              <a:t> – скороговорка :</a:t>
            </a:r>
          </a:p>
          <a:p>
            <a:r>
              <a:rPr lang="ru-RU" sz="2800" dirty="0" smtClean="0"/>
              <a:t>Увидел грача – весну встречай!</a:t>
            </a:r>
            <a:endParaRPr lang="ru-RU" sz="2800" dirty="0"/>
          </a:p>
        </p:txBody>
      </p:sp>
      <p:sp>
        <p:nvSpPr>
          <p:cNvPr id="31746" name="AutoShape 2" descr="https://pickimage.ru/wp-content/uploads/images/detskie/plane/samolet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7" descr="C:\Users\Наташа\Desktop\1647121174_1-kartinkin-net-p-samoletiki-kartinki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517232"/>
            <a:ext cx="1296535" cy="1124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5.infourok.ru/uploads/ex/0336/00101c4d-732bf178/img4.jpg"/>
          <p:cNvPicPr>
            <a:picLocks noChangeAspect="1" noChangeArrowheads="1"/>
          </p:cNvPicPr>
          <p:nvPr/>
        </p:nvPicPr>
        <p:blipFill>
          <a:blip r:embed="rId2" cstate="print"/>
          <a:srcRect b="38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73325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Отдавай, Зима, Весну – красну!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214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User</cp:lastModifiedBy>
  <cp:revision>16</cp:revision>
  <dcterms:created xsi:type="dcterms:W3CDTF">2022-04-13T20:04:10Z</dcterms:created>
  <dcterms:modified xsi:type="dcterms:W3CDTF">2022-04-26T05:40:57Z</dcterms:modified>
</cp:coreProperties>
</file>