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6"/>
  </p:notesMasterIdLst>
  <p:sldIdLst>
    <p:sldId id="297" r:id="rId3"/>
    <p:sldId id="270" r:id="rId4"/>
    <p:sldId id="265" r:id="rId5"/>
    <p:sldId id="256" r:id="rId6"/>
    <p:sldId id="294" r:id="rId7"/>
    <p:sldId id="262" r:id="rId8"/>
    <p:sldId id="287" r:id="rId9"/>
    <p:sldId id="293" r:id="rId10"/>
    <p:sldId id="290" r:id="rId11"/>
    <p:sldId id="288" r:id="rId12"/>
    <p:sldId id="296" r:id="rId13"/>
    <p:sldId id="276" r:id="rId14"/>
    <p:sldId id="285" r:id="rId15"/>
    <p:sldId id="273" r:id="rId16"/>
    <p:sldId id="261" r:id="rId17"/>
    <p:sldId id="291" r:id="rId18"/>
    <p:sldId id="292" r:id="rId19"/>
    <p:sldId id="279" r:id="rId20"/>
    <p:sldId id="278" r:id="rId21"/>
    <p:sldId id="280" r:id="rId22"/>
    <p:sldId id="281" r:id="rId23"/>
    <p:sldId id="282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77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1179-DCC0-4A46-A678-1CDFB28E7BCD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7852E-01B5-47DD-8F9F-203BF14583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3810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3158F-D647-4F53-9767-AB62AF56052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0D09B-9C87-403B-9081-8EFF131A06C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955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D5452-27CA-4E34-95CA-C11713DEB9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73909-C817-408D-9F82-F59DF997244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9513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88771-9DFE-49B2-8B2D-58C7236CD1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B4646-A8D1-48F1-9C28-D84A16AF5A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9380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7CB10-DF0A-4746-957B-5C7EA950A81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B9AB1-91E9-46A4-9B32-28FF347B1BC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38177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04534-17BC-4BD2-860D-2A1E44F2D2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73E12-E9F5-405B-888C-956B3DE9774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852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8C804-0D6D-4990-888A-3941D601E2E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E7E61-170C-4679-BEDB-8E12CAB1263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858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0A64C-C6B6-4FBC-8754-9C1EBB9A71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A2111-DA59-48D5-BDAE-0FB5BA4A14E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6597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FB704-3C86-455F-AFAA-57DE7229DD8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29F99-96A8-44AA-8731-AC993E3ABD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0334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CC55D-3D04-4485-B5C0-F1442694282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10674-0617-47F2-B597-1556FF504D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272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5A725-960C-4EE5-A653-F8122151DAA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A2E65-E75C-4BFB-AFEC-415E5F71F2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3534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C5F25-EA44-4980-97DF-C9224CB28A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DA3D0-34B5-448B-A569-F57AC6BADE3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093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50"/>
            </a:gs>
            <a:gs pos="53000">
              <a:srgbClr val="D4DEFF"/>
            </a:gs>
            <a:gs pos="83000">
              <a:srgbClr val="FFFF00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CB67D3-335A-44CD-92A7-C175106A738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2465F8-3AA5-40FC-A2B8-01047F60EFC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929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5013176"/>
            <a:ext cx="5637010" cy="882119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ky-KG" b="1" dirty="0" smtClean="0"/>
              <a:t>Күүсеткен: Мунзук Сурун.</a:t>
            </a:r>
          </a:p>
          <a:p>
            <a:r>
              <a:rPr lang="ky-KG" b="1" dirty="0" smtClean="0"/>
              <a:t>Удуртукчу башкызы: Мунзук А.Д.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dirty="0" err="1" smtClean="0"/>
              <a:t>Эртем-шинчилел</a:t>
            </a:r>
            <a:r>
              <a:rPr lang="ru-RU" sz="2800" dirty="0" smtClean="0"/>
              <a:t> </a:t>
            </a:r>
            <a:r>
              <a:rPr lang="ru-RU" sz="2800" dirty="0" err="1" smtClean="0"/>
              <a:t>конференциязы</a:t>
            </a:r>
            <a:r>
              <a:rPr lang="ru-RU" sz="2800" dirty="0" smtClean="0"/>
              <a:t>: «</a:t>
            </a:r>
            <a:r>
              <a:rPr lang="ru-RU" sz="2800" dirty="0" err="1" smtClean="0"/>
              <a:t>Аваларга</a:t>
            </a:r>
            <a:r>
              <a:rPr lang="ru-RU" sz="2800" dirty="0" smtClean="0"/>
              <a:t>, </a:t>
            </a:r>
            <a:r>
              <a:rPr lang="ru-RU" sz="2800" dirty="0" err="1" smtClean="0"/>
              <a:t>ачаларга</a:t>
            </a:r>
            <a:r>
              <a:rPr lang="ru-RU" sz="2800" dirty="0" smtClean="0"/>
              <a:t> м</a:t>
            </a:r>
            <a:r>
              <a:rPr lang="ky-KG" sz="2800" dirty="0" smtClean="0"/>
              <a:t>өгейиг»</a:t>
            </a:r>
            <a:br>
              <a:rPr lang="ky-KG" sz="2800" dirty="0" smtClean="0"/>
            </a:br>
            <a:r>
              <a:rPr lang="ky-KG" sz="2800" dirty="0" smtClean="0"/>
              <a:t>Секция: «Боттуг амыдыралда алдарлыг иелер (адалар)»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90083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y-KG" sz="4000" dirty="0" smtClean="0">
                <a:solidFill>
                  <a:srgbClr val="0070C0"/>
                </a:solidFill>
              </a:rPr>
              <a:t>Аъттан аңгы хөлгелери</a:t>
            </a:r>
            <a:br>
              <a:rPr lang="ky-KG" sz="4000" dirty="0" smtClean="0">
                <a:solidFill>
                  <a:srgbClr val="0070C0"/>
                </a:solidFill>
              </a:rPr>
            </a:br>
            <a:r>
              <a:rPr lang="ky-KG" sz="4000" dirty="0" smtClean="0">
                <a:solidFill>
                  <a:srgbClr val="0070C0"/>
                </a:solidFill>
              </a:rPr>
              <a:t>аалында янзы-бүрү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23925"/>
            <a:ext cx="5050985" cy="284117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427984" y="4365104"/>
            <a:ext cx="4402832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0121006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049"/>
    </mc:Choice>
    <mc:Fallback>
      <p:transition spd="slow" advTm="604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0716" y="1052736"/>
            <a:ext cx="8229600" cy="1143000"/>
          </a:xfrm>
        </p:spPr>
        <p:txBody>
          <a:bodyPr/>
          <a:lstStyle/>
          <a:p>
            <a:r>
              <a:rPr lang="ky-KG" sz="4000" dirty="0" smtClean="0"/>
              <a:t>Кадыр-бедик берге черде</a:t>
            </a:r>
            <a:br>
              <a:rPr lang="ky-KG" sz="4000" dirty="0" smtClean="0"/>
            </a:br>
            <a:r>
              <a:rPr lang="ky-KG" sz="4000" dirty="0" smtClean="0"/>
              <a:t>кудук база казып алган.</a:t>
            </a:r>
            <a:r>
              <a:rPr lang="ky-KG" sz="4000" dirty="0"/>
              <a:t/>
            </a:r>
            <a:br>
              <a:rPr lang="ky-KG" sz="4000" dirty="0"/>
            </a:br>
            <a:r>
              <a:rPr lang="ky-KG" sz="1800" dirty="0" smtClean="0"/>
              <a:t/>
            </a:r>
            <a:br>
              <a:rPr lang="ky-KG" sz="1800" dirty="0" smtClean="0"/>
            </a:br>
            <a:r>
              <a:rPr lang="ky-KG" sz="1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ky-KG" sz="2400" b="1" dirty="0" smtClean="0">
                <a:solidFill>
                  <a:schemeClr val="accent2">
                    <a:lumMod val="75000"/>
                  </a:schemeClr>
                </a:solidFill>
              </a:rPr>
              <a:t>Ханызы 170 метр.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13280"/>
            <a:ext cx="4040188" cy="3368047"/>
          </a:xfrm>
          <a:prstGeom prst="rect">
            <a:avLst/>
          </a:prstGeom>
        </p:spPr>
      </p:pic>
      <p:pic>
        <p:nvPicPr>
          <p:cNvPr id="10" name="Picture 4" descr="C:\Users\1\Desktop\оор\DSC0761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3013280"/>
            <a:ext cx="4041775" cy="351206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149711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898"/>
    </mc:Choice>
    <mc:Fallback>
      <p:transition spd="slow" advTm="6898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Чайлаг</a:t>
            </a:r>
            <a:r>
              <a:rPr lang="ru-RU" dirty="0" smtClean="0"/>
              <a:t> </a:t>
            </a:r>
            <a:r>
              <a:rPr lang="ru-RU" dirty="0" err="1" smtClean="0"/>
              <a:t>байырлалы</a:t>
            </a:r>
            <a:r>
              <a:rPr lang="ru-RU" dirty="0" smtClean="0"/>
              <a:t>- 2016»</a:t>
            </a:r>
            <a:br>
              <a:rPr lang="ru-RU" dirty="0" smtClean="0"/>
            </a:br>
            <a:r>
              <a:rPr lang="ru-RU" dirty="0" err="1" smtClean="0"/>
              <a:t>Тос-Теек</a:t>
            </a:r>
            <a:endParaRPr lang="ru-RU" dirty="0"/>
          </a:p>
        </p:txBody>
      </p:sp>
      <p:pic>
        <p:nvPicPr>
          <p:cNvPr id="9219" name="Picture 3" descr="C:\Users\1\Desktop\ооржак С.Ч\14 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9612" y="1600200"/>
            <a:ext cx="6984776" cy="51212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915498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925"/>
    </mc:Choice>
    <mc:Fallback>
      <p:transition spd="slow" advTm="5925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Шагаа</a:t>
            </a:r>
            <a:r>
              <a:rPr lang="ru-RU" dirty="0" smtClean="0"/>
              <a:t> – 2005 </a:t>
            </a:r>
            <a:r>
              <a:rPr lang="ru-RU" dirty="0" err="1" smtClean="0"/>
              <a:t>чыл</a:t>
            </a: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7638"/>
            <a:ext cx="7704856" cy="4747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712291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114"/>
    </mc:Choice>
    <mc:Fallback>
      <p:transition spd="slow" advTm="5114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Autofit/>
          </a:bodyPr>
          <a:lstStyle/>
          <a:p>
            <a:pPr marL="0" lvl="0" indent="0" algn="ctr">
              <a:spcBef>
                <a:spcPct val="20000"/>
              </a:spcBef>
              <a:buNone/>
            </a:pPr>
            <a:r>
              <a:rPr lang="ru-RU" sz="2800" dirty="0" err="1" smtClean="0">
                <a:latin typeface="PT Sans"/>
                <a:ea typeface="+mn-ea"/>
                <a:cs typeface="+mn-cs"/>
              </a:rPr>
              <a:t>Малчын</a:t>
            </a:r>
            <a:r>
              <a:rPr lang="ru-RU" sz="2800" dirty="0" smtClean="0">
                <a:latin typeface="PT Sans"/>
                <a:ea typeface="+mn-ea"/>
                <a:cs typeface="+mn-cs"/>
              </a:rPr>
              <a:t> </a:t>
            </a:r>
            <a:r>
              <a:rPr lang="ru-RU" sz="2800" dirty="0" err="1" smtClean="0">
                <a:latin typeface="PT Sans"/>
                <a:ea typeface="+mn-ea"/>
                <a:cs typeface="+mn-cs"/>
              </a:rPr>
              <a:t>өг-бүлениң</a:t>
            </a:r>
            <a:r>
              <a:rPr lang="ru-RU" sz="2800" dirty="0" smtClean="0">
                <a:latin typeface="PT Sans"/>
                <a:ea typeface="+mn-ea"/>
                <a:cs typeface="+mn-cs"/>
              </a:rPr>
              <a:t> </a:t>
            </a:r>
            <a:r>
              <a:rPr lang="ru-RU" sz="2800" dirty="0" err="1" smtClean="0">
                <a:latin typeface="PT Sans"/>
                <a:ea typeface="+mn-ea"/>
                <a:cs typeface="+mn-cs"/>
              </a:rPr>
              <a:t>хостуг</a:t>
            </a:r>
            <a:r>
              <a:rPr lang="ru-RU" sz="2800" dirty="0" smtClean="0">
                <a:latin typeface="PT Sans"/>
                <a:ea typeface="+mn-ea"/>
                <a:cs typeface="+mn-cs"/>
              </a:rPr>
              <a:t> </a:t>
            </a:r>
            <a:r>
              <a:rPr lang="ru-RU" sz="2800" dirty="0" err="1">
                <a:latin typeface="PT Sans"/>
                <a:ea typeface="+mn-ea"/>
                <a:cs typeface="+mn-cs"/>
              </a:rPr>
              <a:t>ү</a:t>
            </a:r>
            <a:r>
              <a:rPr lang="ru-RU" sz="2800" dirty="0" err="1" smtClean="0">
                <a:latin typeface="PT Sans"/>
                <a:ea typeface="+mn-ea"/>
                <a:cs typeface="+mn-cs"/>
              </a:rPr>
              <a:t>еде</a:t>
            </a:r>
            <a:r>
              <a:rPr lang="ru-RU" sz="2800" dirty="0" smtClean="0">
                <a:latin typeface="PT Sans"/>
                <a:ea typeface="+mn-ea"/>
                <a:cs typeface="+mn-cs"/>
              </a:rPr>
              <a:t> </a:t>
            </a:r>
            <a:r>
              <a:rPr lang="ru-RU" sz="2800" dirty="0" err="1" smtClean="0">
                <a:latin typeface="PT Sans"/>
                <a:ea typeface="+mn-ea"/>
                <a:cs typeface="+mn-cs"/>
              </a:rPr>
              <a:t>сонуургалдары</a:t>
            </a:r>
            <a:endParaRPr lang="ru-RU" sz="2800" dirty="0">
              <a:latin typeface="PT Sans"/>
              <a:ea typeface="+mn-ea"/>
              <a:cs typeface="+mn-cs"/>
            </a:endParaRPr>
          </a:p>
        </p:txBody>
      </p:sp>
      <p:pic>
        <p:nvPicPr>
          <p:cNvPr id="7" name="Picture 3" descr="C:\Users\1\Desktop\ооржак С.Ч\24 001 (2)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3568" y="1484784"/>
            <a:ext cx="3717486" cy="45901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1\Desktop\ооржак С.Ч\21 00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88024" y="1484784"/>
            <a:ext cx="3655822" cy="4680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269488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202"/>
    </mc:Choice>
    <mc:Fallback>
      <p:transition spd="slow" advTm="5202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ky-KG" sz="4000" b="0" dirty="0" smtClean="0"/>
              <a:t>«Чаа чыл – 2015»</a:t>
            </a:r>
            <a:endParaRPr lang="ru-RU" sz="4000" b="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2035" y="1772816"/>
            <a:ext cx="3999925" cy="4608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 descr="C:\Users\1\Desktop\ооржак С.Ч\17 00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15882" y="1772816"/>
            <a:ext cx="4402832" cy="4608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34258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991"/>
    </mc:Choice>
    <mc:Fallback>
      <p:transition spd="slow" advTm="599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ky-KG" sz="2800" dirty="0" smtClean="0"/>
              <a:t>Кожуун, суурнуң хемчеглеринге</a:t>
            </a:r>
            <a:br>
              <a:rPr lang="ky-KG" sz="2800" dirty="0" smtClean="0"/>
            </a:br>
            <a:r>
              <a:rPr lang="ky-KG" sz="2800" dirty="0" smtClean="0"/>
              <a:t>холу куруг черле келбес.</a:t>
            </a:r>
            <a:br>
              <a:rPr lang="ky-KG" sz="2800" dirty="0" smtClean="0"/>
            </a:br>
            <a:r>
              <a:rPr lang="ky-KG" sz="2800" dirty="0" smtClean="0"/>
              <a:t>Деткикчилеп киржип чоруур</a:t>
            </a:r>
            <a:br>
              <a:rPr lang="ky-KG" sz="2800" dirty="0" smtClean="0"/>
            </a:br>
            <a:r>
              <a:rPr lang="ky-KG" sz="2800" dirty="0" smtClean="0"/>
              <a:t>дендии онза муңчувус.</a:t>
            </a:r>
            <a:endParaRPr lang="ru-RU" sz="2800" dirty="0"/>
          </a:p>
        </p:txBody>
      </p:sp>
      <p:pic>
        <p:nvPicPr>
          <p:cNvPr id="5" name="Picture 2" descr="C:\Users\1\Desktop\ооржак С.Ч\13 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35696" y="2276872"/>
            <a:ext cx="5792431" cy="45030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20736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467"/>
    </mc:Choice>
    <mc:Fallback>
      <p:transition spd="slow" advTm="6467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052736"/>
            <a:ext cx="5784619" cy="52565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29944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123"/>
    </mc:Choice>
    <mc:Fallback>
      <p:transition spd="slow" advTm="6123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Вячеслав </a:t>
            </a:r>
            <a:r>
              <a:rPr lang="ru-RU" dirty="0" err="1" smtClean="0"/>
              <a:t>Чадамбаевичиниң</a:t>
            </a:r>
            <a:r>
              <a:rPr lang="ru-RU" dirty="0" smtClean="0"/>
              <a:t>  </a:t>
            </a:r>
            <a:r>
              <a:rPr lang="ru-RU" dirty="0" err="1" smtClean="0"/>
              <a:t>шынзылга</a:t>
            </a:r>
            <a:r>
              <a:rPr lang="ru-RU" dirty="0" smtClean="0"/>
              <a:t> </a:t>
            </a:r>
            <a:r>
              <a:rPr lang="ru-RU" dirty="0" err="1" smtClean="0"/>
              <a:t>бижии</a:t>
            </a:r>
            <a:endParaRPr lang="ru-RU" dirty="0"/>
          </a:p>
        </p:txBody>
      </p:sp>
      <p:pic>
        <p:nvPicPr>
          <p:cNvPr id="13314" name="Picture 2" descr="C:\Users\1\Desktop\ооржак С.Ч\удостов ишти 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200" y="3789040"/>
            <a:ext cx="8229600" cy="2592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1\Desktop\ооржак С.Ч\удостоверение 0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39753" y="1742466"/>
            <a:ext cx="4320480" cy="19025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519727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974"/>
    </mc:Choice>
    <mc:Fallback>
      <p:transition spd="slow" advTm="6974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Муңчунуң</a:t>
            </a:r>
            <a:r>
              <a:rPr lang="ru-RU" dirty="0" smtClean="0"/>
              <a:t> </a:t>
            </a:r>
            <a:r>
              <a:rPr lang="ru-RU" dirty="0" err="1" smtClean="0"/>
              <a:t>чедиишкиннери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1\Desktop\ооржак С.Ч\грамота а-у 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4427984" cy="5301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1\Desktop\ооржак С.Ч\2 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4499992" cy="5184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378009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029"/>
    </mc:Choice>
    <mc:Fallback>
      <p:transition spd="slow" advTm="402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Инектиг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кижи</a:t>
            </a:r>
            <a:r>
              <a:rPr lang="ru-RU" dirty="0" smtClean="0">
                <a:solidFill>
                  <a:srgbClr val="FF0000"/>
                </a:solidFill>
              </a:rPr>
              <a:t> - </a:t>
            </a:r>
            <a:r>
              <a:rPr lang="ru-RU" dirty="0" err="1" smtClean="0">
                <a:solidFill>
                  <a:srgbClr val="FF0000"/>
                </a:solidFill>
              </a:rPr>
              <a:t>тодуг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err="1">
                <a:solidFill>
                  <a:srgbClr val="FF0000"/>
                </a:solidFill>
              </a:rPr>
              <a:t>Х</a:t>
            </a:r>
            <a:r>
              <a:rPr lang="ru-RU" dirty="0" err="1" smtClean="0">
                <a:solidFill>
                  <a:srgbClr val="FF0000"/>
                </a:solidFill>
              </a:rPr>
              <a:t>ойлуг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кижи</a:t>
            </a:r>
            <a:r>
              <a:rPr lang="ru-RU" dirty="0" smtClean="0">
                <a:solidFill>
                  <a:srgbClr val="FF0000"/>
                </a:solidFill>
              </a:rPr>
              <a:t> –</a:t>
            </a:r>
            <a:r>
              <a:rPr lang="ru-RU" dirty="0" err="1" smtClean="0">
                <a:solidFill>
                  <a:srgbClr val="FF0000"/>
                </a:solidFill>
              </a:rPr>
              <a:t>каас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017" y="1600200"/>
            <a:ext cx="7093966" cy="4525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91283435"/>
      </p:ext>
    </p:extLst>
  </p:cSld>
  <p:clrMapOvr>
    <a:masterClrMapping/>
  </p:clrMapOvr>
  <p:transition spd="slow" advTm="5475"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1\Desktop\ооржак С.Ч\3 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0"/>
            <a:ext cx="449999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1\Desktop\ооржак С.Ч\4 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4008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751988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115"/>
    </mc:Choice>
    <mc:Fallback>
      <p:transition spd="slow" advTm="4115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1\Desktop\ооржак С.Ч\5 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3888432" cy="68453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1\Desktop\ооржак С.Ч\6 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-12612"/>
            <a:ext cx="498621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933076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079"/>
    </mc:Choice>
    <mc:Fallback>
      <p:transition spd="slow" advTm="4079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C:\Users\1\Desktop\ооржак С.Ч\8 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747"/>
            <a:ext cx="4157785" cy="68302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1\Desktop\ооржак С.Ч\9 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785" y="27747"/>
            <a:ext cx="498621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255631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967"/>
    </mc:Choice>
    <mc:Fallback>
      <p:transition spd="slow" advTm="4967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C:\Users\1\Desktop\ооржак С.Ч\10 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498621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1\Desktop\ооржак С.Ч\11 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0"/>
            <a:ext cx="498621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764299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901"/>
    </mc:Choice>
    <mc:Fallback>
      <p:transition spd="slow" advTm="490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1907704" y="4509120"/>
            <a:ext cx="5770984" cy="1900807"/>
          </a:xfrm>
        </p:spPr>
        <p:txBody>
          <a:bodyPr>
            <a:noAutofit/>
          </a:bodyPr>
          <a:lstStyle/>
          <a:p>
            <a:pPr marL="45720" lvl="0" indent="0">
              <a:buNone/>
            </a:pPr>
            <a:endParaRPr lang="ru-RU" sz="1400" b="1" dirty="0">
              <a:solidFill>
                <a:srgbClr val="0070C0"/>
              </a:solidFill>
              <a:latin typeface="PT Sans"/>
            </a:endParaRPr>
          </a:p>
          <a:p>
            <a:pPr marL="45720" lvl="0" indent="0" algn="ctr">
              <a:buNone/>
            </a:pPr>
            <a:r>
              <a:rPr lang="ru-RU" sz="2000" b="1" dirty="0" err="1">
                <a:solidFill>
                  <a:srgbClr val="0070C0"/>
                </a:solidFill>
                <a:latin typeface="PT Sans"/>
              </a:rPr>
              <a:t>Ие</a:t>
            </a:r>
            <a:r>
              <a:rPr lang="ru-RU" sz="2000" b="1" dirty="0">
                <a:solidFill>
                  <a:srgbClr val="0070C0"/>
                </a:solidFill>
                <a:latin typeface="PT Sans"/>
              </a:rPr>
              <a:t> </a:t>
            </a:r>
            <a:r>
              <a:rPr lang="ru-RU" sz="2000" b="1" dirty="0" err="1">
                <a:solidFill>
                  <a:srgbClr val="0070C0"/>
                </a:solidFill>
                <a:latin typeface="PT Sans"/>
              </a:rPr>
              <a:t>чуртум</a:t>
            </a:r>
            <a:r>
              <a:rPr lang="ru-RU" sz="2000" b="1" dirty="0">
                <a:solidFill>
                  <a:srgbClr val="0070C0"/>
                </a:solidFill>
                <a:latin typeface="PT Sans"/>
              </a:rPr>
              <a:t> – </a:t>
            </a:r>
            <a:r>
              <a:rPr lang="ru-RU" sz="2000" b="1" dirty="0" err="1" smtClean="0">
                <a:solidFill>
                  <a:srgbClr val="0070C0"/>
                </a:solidFill>
                <a:latin typeface="PT Sans"/>
              </a:rPr>
              <a:t>Улуг-Хемим</a:t>
            </a:r>
            <a:r>
              <a:rPr lang="ru-RU" sz="2000" b="1" dirty="0" smtClean="0">
                <a:solidFill>
                  <a:srgbClr val="0070C0"/>
                </a:solidFill>
                <a:latin typeface="PT Sans"/>
              </a:rPr>
              <a:t>,</a:t>
            </a:r>
            <a:endParaRPr lang="ru-RU" sz="2000" b="1" dirty="0">
              <a:solidFill>
                <a:srgbClr val="0070C0"/>
              </a:solidFill>
              <a:latin typeface="PT Sans"/>
            </a:endParaRPr>
          </a:p>
          <a:p>
            <a:pPr marL="45720" lvl="0" indent="0" algn="ctr">
              <a:buNone/>
            </a:pPr>
            <a:r>
              <a:rPr lang="ru-RU" sz="2000" b="1" dirty="0" err="1">
                <a:solidFill>
                  <a:srgbClr val="0070C0"/>
                </a:solidFill>
                <a:latin typeface="PT Sans"/>
              </a:rPr>
              <a:t>и</a:t>
            </a:r>
            <a:r>
              <a:rPr lang="ru-RU" sz="2000" b="1" dirty="0" err="1" smtClean="0">
                <a:solidFill>
                  <a:srgbClr val="0070C0"/>
                </a:solidFill>
                <a:latin typeface="PT Sans"/>
              </a:rPr>
              <a:t>дегелдиг</a:t>
            </a:r>
            <a:r>
              <a:rPr lang="ru-RU" sz="2000" b="1" dirty="0" smtClean="0">
                <a:solidFill>
                  <a:srgbClr val="0070C0"/>
                </a:solidFill>
                <a:latin typeface="PT Sans"/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  <a:latin typeface="PT Sans"/>
              </a:rPr>
              <a:t>чоргааралым</a:t>
            </a:r>
            <a:r>
              <a:rPr lang="ru-RU" sz="2000" b="1" dirty="0" smtClean="0">
                <a:solidFill>
                  <a:srgbClr val="0070C0"/>
                </a:solidFill>
                <a:latin typeface="PT Sans"/>
              </a:rPr>
              <a:t>.</a:t>
            </a:r>
          </a:p>
          <a:p>
            <a:pPr marL="45720" lvl="0" indent="0" algn="ctr">
              <a:buNone/>
            </a:pPr>
            <a:r>
              <a:rPr lang="ru-RU" sz="2000" b="1" dirty="0" err="1" smtClean="0">
                <a:solidFill>
                  <a:srgbClr val="0070C0"/>
                </a:solidFill>
                <a:latin typeface="PT Sans"/>
              </a:rPr>
              <a:t>Аал</a:t>
            </a:r>
            <a:r>
              <a:rPr lang="ru-RU" sz="2000" b="1" dirty="0" smtClean="0">
                <a:solidFill>
                  <a:srgbClr val="0070C0"/>
                </a:solidFill>
                <a:latin typeface="PT Sans"/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  <a:latin typeface="PT Sans"/>
              </a:rPr>
              <a:t>чуртум</a:t>
            </a:r>
            <a:r>
              <a:rPr lang="ru-RU" sz="2000" b="1" dirty="0" smtClean="0">
                <a:solidFill>
                  <a:srgbClr val="0070C0"/>
                </a:solidFill>
                <a:latin typeface="PT Sans"/>
              </a:rPr>
              <a:t> - </a:t>
            </a:r>
            <a:r>
              <a:rPr lang="ru-RU" sz="2000" b="1" dirty="0" err="1" smtClean="0">
                <a:solidFill>
                  <a:srgbClr val="0070C0"/>
                </a:solidFill>
                <a:latin typeface="PT Sans"/>
              </a:rPr>
              <a:t>Казанак</a:t>
            </a:r>
            <a:r>
              <a:rPr lang="ru-RU" sz="2000" b="1" dirty="0" smtClean="0">
                <a:solidFill>
                  <a:srgbClr val="0070C0"/>
                </a:solidFill>
                <a:latin typeface="PT Sans"/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  <a:latin typeface="PT Sans"/>
              </a:rPr>
              <a:t>аксы</a:t>
            </a:r>
            <a:endParaRPr lang="ru-RU" sz="2000" b="1" dirty="0">
              <a:solidFill>
                <a:srgbClr val="0070C0"/>
              </a:solidFill>
              <a:latin typeface="PT Sans"/>
            </a:endParaRPr>
          </a:p>
          <a:p>
            <a:pPr marL="45720" lvl="0" indent="0" algn="ctr">
              <a:buNone/>
            </a:pPr>
            <a:r>
              <a:rPr lang="ky-KG" sz="2000" b="1" dirty="0" smtClean="0">
                <a:solidFill>
                  <a:srgbClr val="0070C0"/>
                </a:solidFill>
                <a:latin typeface="PT Sans"/>
              </a:rPr>
              <a:t>Салгалдарга дамчыдар</a:t>
            </a:r>
          </a:p>
          <a:p>
            <a:pPr marL="45720" lvl="0" indent="0" algn="ctr">
              <a:buNone/>
            </a:pPr>
            <a:r>
              <a:rPr lang="ky-KG" sz="2000" b="1" dirty="0" smtClean="0">
                <a:solidFill>
                  <a:srgbClr val="0070C0"/>
                </a:solidFill>
                <a:latin typeface="PT Sans"/>
              </a:rPr>
              <a:t>Сагыызынныг мээң чуртум.</a:t>
            </a:r>
            <a:endParaRPr lang="ru-RU" sz="2000" b="1" dirty="0" smtClean="0">
              <a:solidFill>
                <a:srgbClr val="0070C0"/>
              </a:solidFill>
              <a:latin typeface="PT Sans"/>
            </a:endParaRPr>
          </a:p>
          <a:p>
            <a:pPr lvl="0" algn="ctr"/>
            <a:endParaRPr lang="ru-RU" sz="2000" b="1" dirty="0">
              <a:solidFill>
                <a:srgbClr val="0070C0"/>
              </a:solidFill>
              <a:latin typeface="PT San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135054"/>
            <a:ext cx="7641814" cy="43020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751452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984"/>
    </mc:Choice>
    <mc:Fallback>
      <p:transition spd="slow" advTm="698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3995936" y="476672"/>
            <a:ext cx="4608512" cy="372956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04113">
            <a:off x="5533434" y="411494"/>
            <a:ext cx="3267093" cy="53780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285720" y="1571612"/>
            <a:ext cx="4574311" cy="444967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ky-KG" sz="2400" dirty="0" smtClean="0"/>
              <a:t>Кыжын, чайын, чазын, күзүн</a:t>
            </a:r>
          </a:p>
          <a:p>
            <a:pPr marL="45720" indent="0">
              <a:buNone/>
            </a:pPr>
            <a:r>
              <a:rPr lang="ky-KG" sz="2400" dirty="0"/>
              <a:t>к</a:t>
            </a:r>
            <a:r>
              <a:rPr lang="ky-KG" sz="2400" dirty="0" smtClean="0"/>
              <a:t>ончуг соокта, изигде-даа</a:t>
            </a:r>
          </a:p>
          <a:p>
            <a:pPr marL="45720" indent="0">
              <a:buNone/>
            </a:pPr>
            <a:r>
              <a:rPr lang="ky-KG" sz="2400" dirty="0" smtClean="0"/>
              <a:t>Кызымаккай кежээ кижи</a:t>
            </a:r>
          </a:p>
          <a:p>
            <a:pPr marL="45720" indent="0">
              <a:buNone/>
            </a:pPr>
            <a:r>
              <a:rPr lang="ky-KG" sz="2400" dirty="0"/>
              <a:t>к</a:t>
            </a:r>
            <a:r>
              <a:rPr lang="ky-KG" sz="2400" dirty="0" smtClean="0"/>
              <a:t>одан хойну малдап чорааш,</a:t>
            </a:r>
          </a:p>
          <a:p>
            <a:pPr marL="45720" indent="0">
              <a:buNone/>
            </a:pPr>
            <a:r>
              <a:rPr lang="ky-KG" sz="2400" dirty="0"/>
              <a:t>м</a:t>
            </a:r>
            <a:r>
              <a:rPr lang="ky-KG" sz="2400" dirty="0" smtClean="0"/>
              <a:t>уңчуларның одуруунда</a:t>
            </a:r>
          </a:p>
          <a:p>
            <a:pPr marL="45720" indent="0">
              <a:buNone/>
            </a:pPr>
            <a:r>
              <a:rPr lang="ky-KG" sz="2400" dirty="0" smtClean="0"/>
              <a:t>«муңчу малчын» атка четкен.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6073799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015"/>
    </mc:Choice>
    <mc:Fallback>
      <p:transition spd="slow" advTm="6015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808655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/>
              <a:t>Ооржактарның</a:t>
            </a:r>
            <a:r>
              <a:rPr lang="ru-RU" dirty="0" smtClean="0"/>
              <a:t> </a:t>
            </a:r>
            <a:r>
              <a:rPr lang="ru-RU" dirty="0" err="1" smtClean="0"/>
              <a:t>өг-бүлези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835696" y="1628800"/>
            <a:ext cx="5616624" cy="5056518"/>
          </a:xfrm>
        </p:spPr>
      </p:pic>
    </p:spTree>
    <p:extLst>
      <p:ext uri="{BB962C8B-B14F-4D97-AF65-F5344CB8AC3E}">
        <p14:creationId xmlns="" xmlns:p14="http://schemas.microsoft.com/office/powerpoint/2010/main" val="32169798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010"/>
    </mc:Choice>
    <mc:Fallback>
      <p:transition spd="slow" advTm="601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Autofit/>
          </a:bodyPr>
          <a:lstStyle/>
          <a:p>
            <a:pPr marL="0" lvl="0" indent="0" algn="ctr">
              <a:spcBef>
                <a:spcPct val="20000"/>
              </a:spcBef>
              <a:buNone/>
            </a:pPr>
            <a:r>
              <a:rPr lang="ru-RU" sz="2400" dirty="0" err="1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Үнген-кирген</a:t>
            </a:r>
            <a:r>
              <a:rPr lang="ru-RU" sz="2400" dirty="0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чонунга</a:t>
            </a:r>
            <a:r>
              <a:rPr lang="ru-RU" sz="2400" dirty="0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</a:br>
            <a:r>
              <a:rPr lang="ru-RU" sz="2400" dirty="0" err="1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үлегерлиг</a:t>
            </a:r>
            <a:r>
              <a:rPr lang="ru-RU" sz="2400" dirty="0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малчын</a:t>
            </a:r>
            <a:r>
              <a:rPr lang="ru-RU" sz="2400" dirty="0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.</a:t>
            </a:r>
            <a:br>
              <a:rPr lang="ru-RU" sz="2400" dirty="0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</a:br>
            <a:r>
              <a:rPr lang="ru-RU" sz="2400" dirty="0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Ада-</a:t>
            </a:r>
            <a:r>
              <a:rPr lang="ru-RU" sz="2400" dirty="0" err="1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ие</a:t>
            </a:r>
            <a:r>
              <a:rPr lang="ru-RU" sz="2400" dirty="0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изин</a:t>
            </a:r>
            <a:r>
              <a:rPr lang="ru-RU" sz="2400" dirty="0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изээр</a:t>
            </a:r>
            <a:r>
              <a:rPr lang="ru-RU" sz="2400" dirty="0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</a:br>
            <a:r>
              <a:rPr lang="ru-RU" sz="2400" dirty="0" err="1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ажыл-ишчи</a:t>
            </a:r>
            <a:r>
              <a:rPr lang="ru-RU" sz="2400" dirty="0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ажы</a:t>
            </a:r>
            <a:r>
              <a:rPr lang="ru-RU" sz="2400" dirty="0" err="1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-</a:t>
            </a:r>
            <a:r>
              <a:rPr lang="ru-RU" sz="2400" dirty="0" err="1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төлдүг</a:t>
            </a:r>
            <a:r>
              <a:rPr lang="ru-RU" sz="2400" dirty="0" smtClean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PT Sans"/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PT Sans"/>
                <a:ea typeface="+mn-ea"/>
                <a:cs typeface="+mn-cs"/>
              </a:rPr>
            </a:br>
            <a:endParaRPr lang="ru-RU" sz="2400" b="1" dirty="0">
              <a:solidFill>
                <a:srgbClr val="002060"/>
              </a:solidFill>
              <a:latin typeface="PT Sans"/>
              <a:ea typeface="+mn-ea"/>
              <a:cs typeface="+mn-cs"/>
            </a:endParaRPr>
          </a:p>
        </p:txBody>
      </p:sp>
      <p:pic>
        <p:nvPicPr>
          <p:cNvPr id="8" name="Picture 3" descr="C:\Users\1\Desktop\оор\DSC075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60848"/>
            <a:ext cx="8003232" cy="43924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10974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127"/>
    </mc:Choice>
    <mc:Fallback>
      <p:transition spd="slow" advTm="5127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999" y="335536"/>
            <a:ext cx="523907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ky-KG" sz="2800" dirty="0" smtClean="0">
                <a:solidFill>
                  <a:srgbClr val="002060"/>
                </a:solidFill>
              </a:rPr>
              <a:t>Сүүзүннүг оъдун оъттаан</a:t>
            </a:r>
            <a:br>
              <a:rPr lang="ky-KG" sz="2800" dirty="0" smtClean="0">
                <a:solidFill>
                  <a:srgbClr val="002060"/>
                </a:solidFill>
              </a:rPr>
            </a:br>
            <a:r>
              <a:rPr lang="ky-KG" sz="2800" dirty="0" smtClean="0">
                <a:solidFill>
                  <a:srgbClr val="002060"/>
                </a:solidFill>
              </a:rPr>
              <a:t>сүдү чаагай инектери.</a:t>
            </a:r>
            <a:br>
              <a:rPr lang="ky-KG" sz="2800" dirty="0" smtClean="0">
                <a:solidFill>
                  <a:srgbClr val="002060"/>
                </a:solidFill>
              </a:rPr>
            </a:br>
            <a:r>
              <a:rPr lang="ky-KG" sz="2800" dirty="0" smtClean="0">
                <a:solidFill>
                  <a:srgbClr val="002060"/>
                </a:solidFill>
              </a:rPr>
              <a:t>Хоюг дүктүг маажым чаңныг</a:t>
            </a:r>
            <a:br>
              <a:rPr lang="ky-KG" sz="2800" dirty="0" smtClean="0">
                <a:solidFill>
                  <a:srgbClr val="002060"/>
                </a:solidFill>
              </a:rPr>
            </a:br>
            <a:r>
              <a:rPr lang="ky-KG" sz="2800" dirty="0" smtClean="0">
                <a:solidFill>
                  <a:srgbClr val="002060"/>
                </a:solidFill>
              </a:rPr>
              <a:t>хой-ла малы таан чараш.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20484" name="Picture 4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0832" y="3184629"/>
            <a:ext cx="8371608" cy="36733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185" y="116632"/>
            <a:ext cx="3600400" cy="2921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9756659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116"/>
    </mc:Choice>
    <mc:Fallback>
      <p:transition spd="slow" advTm="6116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0"/>
            <a:ext cx="7992887" cy="126876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ky-KG" sz="3200" dirty="0">
                <a:solidFill>
                  <a:srgbClr val="002060"/>
                </a:solidFill>
              </a:rPr>
              <a:t>Коданынга чеде бээрге, </a:t>
            </a:r>
            <a:br>
              <a:rPr lang="ky-KG" sz="3200" dirty="0">
                <a:solidFill>
                  <a:srgbClr val="002060"/>
                </a:solidFill>
              </a:rPr>
            </a:br>
            <a:r>
              <a:rPr lang="ky-KG" sz="3200" dirty="0">
                <a:solidFill>
                  <a:srgbClr val="002060"/>
                </a:solidFill>
              </a:rPr>
              <a:t>хою-малы онча, </a:t>
            </a:r>
            <a:r>
              <a:rPr lang="ky-KG" sz="3200" dirty="0" smtClean="0">
                <a:solidFill>
                  <a:srgbClr val="002060"/>
                </a:solidFill>
              </a:rPr>
              <a:t>семис.</a:t>
            </a:r>
            <a:r>
              <a:rPr lang="ky-KG" sz="3200" dirty="0">
                <a:solidFill>
                  <a:srgbClr val="002060"/>
                </a:solidFill>
              </a:rPr>
              <a:t/>
            </a:r>
            <a:br>
              <a:rPr lang="ky-KG" sz="3200" dirty="0">
                <a:solidFill>
                  <a:srgbClr val="002060"/>
                </a:solidFill>
              </a:rPr>
            </a:br>
            <a:r>
              <a:rPr lang="ky-KG" sz="3200" dirty="0" smtClean="0">
                <a:solidFill>
                  <a:srgbClr val="002060"/>
                </a:solidFill>
              </a:rPr>
              <a:t>Кажаа-хораа, тудугларын</a:t>
            </a:r>
            <a:r>
              <a:rPr lang="ky-KG" sz="3200" dirty="0">
                <a:solidFill>
                  <a:srgbClr val="002060"/>
                </a:solidFill>
              </a:rPr>
              <a:t/>
            </a:r>
            <a:br>
              <a:rPr lang="ky-KG" sz="3200" dirty="0">
                <a:solidFill>
                  <a:srgbClr val="002060"/>
                </a:solidFill>
              </a:rPr>
            </a:br>
            <a:r>
              <a:rPr lang="ky-KG" sz="3200" dirty="0">
                <a:solidFill>
                  <a:srgbClr val="002060"/>
                </a:solidFill>
              </a:rPr>
              <a:t>кайгамчык-ла тудуп </a:t>
            </a:r>
            <a:r>
              <a:rPr lang="ky-KG" sz="3200" dirty="0" smtClean="0">
                <a:solidFill>
                  <a:srgbClr val="002060"/>
                </a:solidFill>
              </a:rPr>
              <a:t>алган.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29" y="2564904"/>
            <a:ext cx="7296811" cy="4104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3955154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547"/>
    </mc:Choice>
    <mc:Fallback>
      <p:transition spd="slow" advTm="654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91727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9 </a:t>
            </a:r>
            <a:r>
              <a:rPr lang="ru-RU" dirty="0" err="1" smtClean="0"/>
              <a:t>курлуг</a:t>
            </a:r>
            <a:r>
              <a:rPr lang="ru-RU" dirty="0" smtClean="0"/>
              <a:t> </a:t>
            </a:r>
            <a:r>
              <a:rPr lang="ru-RU" dirty="0" err="1" smtClean="0"/>
              <a:t>кажаазы</a:t>
            </a:r>
            <a:endParaRPr lang="ru-RU" dirty="0"/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145430" y="1412776"/>
            <a:ext cx="4642594" cy="35623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032951"/>
            <a:ext cx="4248472" cy="3570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1715798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333"/>
    </mc:Choice>
    <mc:Fallback>
      <p:transition spd="slow" advTm="3333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124</Words>
  <Application>Microsoft Office PowerPoint</Application>
  <PresentationFormat>Экран (4:3)</PresentationFormat>
  <Paragraphs>30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1_Тема Office</vt:lpstr>
      <vt:lpstr>Воздушный поток</vt:lpstr>
      <vt:lpstr>Эртем-шинчилел конференциязы: «Аваларга, ачаларга мөгейиг» Секция: «Боттуг амыдыралда алдарлыг иелер (адалар)»</vt:lpstr>
      <vt:lpstr>Инектиг кижи - тодуг, Хойлуг кижи –каас.</vt:lpstr>
      <vt:lpstr>Слайд 3</vt:lpstr>
      <vt:lpstr>Слайд 4</vt:lpstr>
      <vt:lpstr>Ооржактарның өг-бүлези</vt:lpstr>
      <vt:lpstr>Үнген-кирген чонунга үлегерлиг малчын. Ада-ие изин изээр ажыл-ишчи ажы-төлдүг  </vt:lpstr>
      <vt:lpstr>Сүүзүннүг оъдун оъттаан сүдү чаагай инектери. Хоюг дүктүг маажым чаңныг хой-ла малы таан чараш.</vt:lpstr>
      <vt:lpstr>Слайд 8</vt:lpstr>
      <vt:lpstr>9 курлуг кажаазы</vt:lpstr>
      <vt:lpstr>Аъттан аңгы хөлгелери аалында янзы-бүрү</vt:lpstr>
      <vt:lpstr>Кадыр-бедик берге черде кудук база казып алган.   Ханызы 170 метр.</vt:lpstr>
      <vt:lpstr>«Чайлаг байырлалы- 2016» Тос-Теек</vt:lpstr>
      <vt:lpstr>Шагаа – 2005 чыл</vt:lpstr>
      <vt:lpstr>Малчын өг-бүлениң хостуг үеде сонуургалдары</vt:lpstr>
      <vt:lpstr>«Чаа чыл – 2015»</vt:lpstr>
      <vt:lpstr>Кожуун, суурнуң хемчеглеринге холу куруг черле келбес. Деткикчилеп киржип чоруур дендии онза муңчувус.</vt:lpstr>
      <vt:lpstr>Слайд 17</vt:lpstr>
      <vt:lpstr> Вячеслав Чадамбаевичиниң  шынзылга бижии</vt:lpstr>
      <vt:lpstr>Муңчунуң чедиишкиннери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школьный ноутбук</cp:lastModifiedBy>
  <cp:revision>53</cp:revision>
  <dcterms:created xsi:type="dcterms:W3CDTF">2017-03-09T11:10:05Z</dcterms:created>
  <dcterms:modified xsi:type="dcterms:W3CDTF">2023-05-04T11:51:26Z</dcterms:modified>
</cp:coreProperties>
</file>