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63" r:id="rId4"/>
    <p:sldId id="260" r:id="rId5"/>
    <p:sldId id="261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0000"/>
    <a:srgbClr val="960000"/>
    <a:srgbClr val="00642D"/>
    <a:srgbClr val="66FFFF"/>
    <a:srgbClr val="27CED7"/>
    <a:srgbClr val="0000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8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3C207-296C-42A0-9E57-721B19C5AD2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1583C2-373F-4FF4-9403-114AB756F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3C207-296C-42A0-9E57-721B19C5AD2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1583C2-373F-4FF4-9403-114AB756F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3C207-296C-42A0-9E57-721B19C5AD2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1583C2-373F-4FF4-9403-114AB756F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3C207-296C-42A0-9E57-721B19C5AD2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83C2-373F-4FF4-9403-114AB756FD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479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3C207-296C-42A0-9E57-721B19C5AD2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1583C2-373F-4FF4-9403-114AB756F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3C207-296C-42A0-9E57-721B19C5AD2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1583C2-373F-4FF4-9403-114AB756F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3C207-296C-42A0-9E57-721B19C5AD2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1583C2-373F-4FF4-9403-114AB756F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3C207-296C-42A0-9E57-721B19C5AD2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1583C2-373F-4FF4-9403-114AB756F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3C207-296C-42A0-9E57-721B19C5AD2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1583C2-373F-4FF4-9403-114AB756F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3C207-296C-42A0-9E57-721B19C5AD2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1583C2-373F-4FF4-9403-114AB756F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3C207-296C-42A0-9E57-721B19C5AD2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1583C2-373F-4FF4-9403-114AB756F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3C207-296C-42A0-9E57-721B19C5AD2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1583C2-373F-4FF4-9403-114AB756F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723C207-296C-42A0-9E57-721B19C5AD2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91583C2-373F-4FF4-9403-114AB756F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-38948" y="0"/>
            <a:ext cx="9144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 descr="http://img-fotki.yandex.ru/get/6214/83813999.756/0_a57a8_b974b5a1_XL"/>
          <p:cNvPicPr/>
          <p:nvPr userDrawn="1"/>
        </p:nvPicPr>
        <p:blipFill rotWithShape="1"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055"/>
          <a:stretch/>
        </p:blipFill>
        <p:spPr bwMode="auto">
          <a:xfrm>
            <a:off x="5868248" y="-322823"/>
            <a:ext cx="3236804" cy="7180823"/>
          </a:xfrm>
          <a:prstGeom prst="rect">
            <a:avLst/>
          </a:prstGeom>
          <a:noFill/>
        </p:spPr>
      </p:pic>
      <p:pic>
        <p:nvPicPr>
          <p:cNvPr id="16" name="Picture 2" descr="http://img-fotki.yandex.ru/get/6214/83813999.756/0_a57a8_b974b5a1_XL"/>
          <p:cNvPicPr/>
          <p:nvPr userDrawn="1"/>
        </p:nvPicPr>
        <p:blipFill rotWithShape="1">
          <a:blip r:embed="rId1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82298" y="-299594"/>
            <a:ext cx="3405045" cy="4047532"/>
          </a:xfrm>
          <a:prstGeom prst="rect">
            <a:avLst/>
          </a:prstGeom>
          <a:noFill/>
        </p:spPr>
      </p:pic>
      <p:sp>
        <p:nvSpPr>
          <p:cNvPr id="17" name="Скругленный прямоугольник 16"/>
          <p:cNvSpPr/>
          <p:nvPr userDrawn="1"/>
        </p:nvSpPr>
        <p:spPr>
          <a:xfrm>
            <a:off x="284325" y="452582"/>
            <a:ext cx="8497454" cy="5903769"/>
          </a:xfrm>
          <a:prstGeom prst="roundRect">
            <a:avLst/>
          </a:prstGeom>
          <a:solidFill>
            <a:schemeClr val="bg1">
              <a:alpha val="56863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51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905934" y="1584012"/>
            <a:ext cx="6858000" cy="2095942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Эпос «Урал Батыр»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76343" y="3431477"/>
            <a:ext cx="6858000" cy="1131216"/>
          </a:xfrm>
        </p:spPr>
        <p:txBody>
          <a:bodyPr anchor="t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Младшая группа </a:t>
            </a:r>
          </a:p>
          <a:p>
            <a:pPr algn="ctr"/>
            <a:r>
              <a:rPr lang="ru-RU" sz="4800" b="1" dirty="0" smtClean="0">
                <a:ln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«Кораблик»</a:t>
            </a:r>
            <a:endParaRPr lang="ru-RU" sz="4800" b="1" dirty="0">
              <a:ln/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1600200" y="5512181"/>
            <a:ext cx="6010288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b="1" dirty="0">
                <a:ln/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395448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5933" y="563133"/>
            <a:ext cx="3522134" cy="56937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335" y="956733"/>
            <a:ext cx="4023098" cy="45296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0494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733" y="592666"/>
            <a:ext cx="4292600" cy="57234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48867" y="1786466"/>
            <a:ext cx="2912534" cy="296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1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408" y="393172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Игра «Лабиринт» 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4600" y="1348315"/>
            <a:ext cx="6087532" cy="45656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6698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4299" y="2087037"/>
            <a:ext cx="4673601" cy="3158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23265" y="1913472"/>
            <a:ext cx="4673599" cy="3505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2269067" y="728133"/>
            <a:ext cx="4997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Игра « Разрезные картинки» 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9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2074" y="270934"/>
            <a:ext cx="7498080" cy="4800600"/>
          </a:xfrm>
        </p:spPr>
        <p:txBody>
          <a:bodyPr/>
          <a:lstStyle/>
          <a:p>
            <a:pPr marL="82296" indent="0" algn="ctr">
              <a:buNone/>
            </a:pPr>
            <a:endParaRPr lang="ru-RU" sz="4400" b="1" dirty="0" smtClean="0">
              <a:solidFill>
                <a:srgbClr val="00B050"/>
              </a:solidFill>
            </a:endParaRPr>
          </a:p>
          <a:p>
            <a:pPr marL="82296" indent="0" algn="ctr"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Игра « Одень Урал Батыра»</a:t>
            </a: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4599" y="1972659"/>
            <a:ext cx="4428067" cy="3598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5064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4461</TotalTime>
  <Words>26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Эпос «Урал Батыр» </vt:lpstr>
      <vt:lpstr>Презентация PowerPoint</vt:lpstr>
      <vt:lpstr>Презентация PowerPoint</vt:lpstr>
      <vt:lpstr>Игра «Лабиринт»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Denis</cp:lastModifiedBy>
  <cp:revision>285</cp:revision>
  <dcterms:created xsi:type="dcterms:W3CDTF">2015-01-06T13:17:59Z</dcterms:created>
  <dcterms:modified xsi:type="dcterms:W3CDTF">2023-05-04T09:13:23Z</dcterms:modified>
</cp:coreProperties>
</file>