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65" r:id="rId3"/>
    <p:sldId id="268" r:id="rId4"/>
    <p:sldId id="266" r:id="rId5"/>
    <p:sldId id="267" r:id="rId6"/>
    <p:sldId id="272" r:id="rId7"/>
    <p:sldId id="269" r:id="rId8"/>
    <p:sldId id="270" r:id="rId9"/>
    <p:sldId id="271" r:id="rId10"/>
    <p:sldId id="273" r:id="rId11"/>
    <p:sldId id="276" r:id="rId12"/>
    <p:sldId id="278" r:id="rId13"/>
    <p:sldId id="280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ACE1FC6-993A-4242-B056-EDE97A871861}">
  <a:tblStyle styleId="{7ACE1FC6-993A-4242-B056-EDE97A87186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698211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0796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676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30244" y="749030"/>
            <a:ext cx="8497119" cy="37033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Викторина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«Память Победы»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5400" b="1" dirty="0" smtClean="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учащихся СОШ 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города 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Улан-Удэ</a:t>
            </a:r>
            <a:endParaRPr sz="2400" b="1" dirty="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Разработано учителем истории МАОУ СОШ 46 г. Улан-Удэ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Сергеевой Ю.В.</a:t>
            </a:r>
            <a:endParaRPr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b1.culture.ru/c/624227/1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03" r="1335"/>
          <a:stretch/>
        </p:blipFill>
        <p:spPr bwMode="auto">
          <a:xfrm>
            <a:off x="92378" y="87549"/>
            <a:ext cx="7278414" cy="324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283049" y="1044507"/>
            <a:ext cx="700392" cy="15272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14955" y="2767941"/>
            <a:ext cx="836579" cy="3668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rot="16200000">
            <a:off x="6196920" y="1173872"/>
            <a:ext cx="3189545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Задание </a:t>
            </a:r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9</a:t>
            </a:r>
            <a:endParaRPr lang="ru-RU" sz="4000" b="1" dirty="0">
              <a:solidFill>
                <a:srgbClr val="FF0000"/>
              </a:solidFill>
              <a:cs typeface="David" panose="020E0502060401010101" pitchFamily="34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6114" y="3365705"/>
            <a:ext cx="6600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1. Какая скульптура закрашена и где она находится</a:t>
            </a:r>
            <a:r>
              <a:rPr lang="en-US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?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6114" y="4035862"/>
            <a:ext cx="4654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2. Почему у первой скульптуры высота 141,8 м 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 чем это связано</a:t>
            </a:r>
            <a:r>
              <a:rPr lang="en-US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?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981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32689" y="2237362"/>
            <a:ext cx="5817141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УЧАСТИЕ!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406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088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862" y="414441"/>
            <a:ext cx="835459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Ответы:</a:t>
            </a:r>
          </a:p>
          <a:p>
            <a:pPr marL="342900" indent="-342900">
              <a:buAutoNum type="arabicPeriod"/>
            </a:pPr>
            <a:r>
              <a:rPr lang="ru-RU" dirty="0" smtClean="0"/>
              <a:t>1.Все памятники воинам носят имя Алёша 2. Берлин, Пловдив, Мурманск</a:t>
            </a:r>
          </a:p>
          <a:p>
            <a:pPr marL="342900" indent="-342900">
              <a:buAutoNum type="arabicPeriod"/>
            </a:pPr>
            <a:r>
              <a:rPr lang="ru-RU" dirty="0" smtClean="0"/>
              <a:t>1. </a:t>
            </a:r>
            <a:r>
              <a:rPr lang="ru-RU" dirty="0" err="1" smtClean="0"/>
              <a:t>А.Маресьев</a:t>
            </a:r>
            <a:r>
              <a:rPr lang="ru-RU" dirty="0" smtClean="0"/>
              <a:t> 2. Летал на Ла-5, (книга </a:t>
            </a:r>
            <a:r>
              <a:rPr lang="ru-RU" dirty="0" err="1" smtClean="0"/>
              <a:t>Б.Полевого</a:t>
            </a:r>
            <a:r>
              <a:rPr lang="ru-RU" dirty="0" smtClean="0"/>
              <a:t> «Повесть о настоящем человеке»</a:t>
            </a:r>
          </a:p>
          <a:p>
            <a:pPr marL="342900" indent="-342900">
              <a:buAutoNum type="arabicPeriod"/>
            </a:pPr>
            <a:r>
              <a:rPr lang="ru-RU" dirty="0" smtClean="0"/>
              <a:t>1. Памятник «Офицеры» в Москве, 2.курсант Иван Трофимов</a:t>
            </a:r>
          </a:p>
          <a:p>
            <a:pPr marL="342900" indent="-342900">
              <a:buAutoNum type="arabicPeriod"/>
            </a:pPr>
            <a:r>
              <a:rPr lang="ru-RU" dirty="0" smtClean="0"/>
              <a:t>1. фильм «Туман», 2. песня «Землянка»</a:t>
            </a:r>
          </a:p>
          <a:p>
            <a:pPr marL="342900" indent="-342900">
              <a:buAutoNum type="arabicPeriod"/>
            </a:pPr>
            <a:r>
              <a:rPr lang="ru-RU" dirty="0" smtClean="0"/>
              <a:t>1.А. Матросов, 2. памятник </a:t>
            </a:r>
            <a:r>
              <a:rPr lang="ru-RU" dirty="0" err="1" smtClean="0"/>
              <a:t>С.Орешкову</a:t>
            </a:r>
            <a:r>
              <a:rPr lang="ru-RU" dirty="0" smtClean="0"/>
              <a:t>, повторившему подвиг Матросова</a:t>
            </a:r>
          </a:p>
          <a:p>
            <a:pPr marL="342900" indent="-342900">
              <a:buAutoNum type="arabicPeriod"/>
            </a:pPr>
            <a:r>
              <a:rPr lang="ru-RU" dirty="0" smtClean="0"/>
              <a:t>1. «А зори здесь тихие…» </a:t>
            </a:r>
            <a:r>
              <a:rPr lang="ru-RU" dirty="0" err="1" smtClean="0"/>
              <a:t>Б.Васильева</a:t>
            </a:r>
            <a:r>
              <a:rPr lang="ru-RU" dirty="0" smtClean="0"/>
              <a:t>, 2. старшина Васков</a:t>
            </a:r>
          </a:p>
          <a:p>
            <a:pPr marL="342900" indent="-342900">
              <a:buAutoNum type="arabicPeriod"/>
            </a:pPr>
            <a:r>
              <a:rPr lang="ru-RU" dirty="0" smtClean="0"/>
              <a:t>1. 12 городов и 1 крепость, 2. город-герой Смоленск</a:t>
            </a:r>
          </a:p>
          <a:p>
            <a:pPr marL="342900" indent="-342900">
              <a:buAutoNum type="arabicPeriod"/>
            </a:pPr>
            <a:r>
              <a:rPr lang="ru-RU" dirty="0" smtClean="0"/>
              <a:t>1 город Киев, 2 </a:t>
            </a:r>
            <a:r>
              <a:rPr lang="ru-RU" dirty="0" err="1" smtClean="0"/>
              <a:t>Л.Быков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1. Родина мать в Волгограде, 2. 1418 дней войны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992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944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Мурманский «Алеша» отмечает сорокалетний юбилей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70"/>
          <a:stretch/>
        </p:blipFill>
        <p:spPr bwMode="auto">
          <a:xfrm>
            <a:off x="5198573" y="51144"/>
            <a:ext cx="2398729" cy="206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Алеша-Болгарии русский солдат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7927" y="110533"/>
            <a:ext cx="2493822" cy="308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Форум &quot;О Болгарии по-русски&quot; • Просмотр темы - Умер Алеша ...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693" y="110533"/>
            <a:ext cx="2798820" cy="401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75159" y="2013327"/>
            <a:ext cx="2993352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Задание 1</a:t>
            </a:r>
            <a:endParaRPr lang="ru-RU" sz="4000" b="1" dirty="0">
              <a:solidFill>
                <a:srgbClr val="FF0000"/>
              </a:solidFill>
              <a:cs typeface="David" panose="020E0502060401010101" pitchFamily="34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45117" y="3313361"/>
            <a:ext cx="4760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1. Что объединяет эти памятники</a:t>
            </a:r>
            <a:r>
              <a:rPr lang="en-US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?</a:t>
            </a:r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7041" y="4134208"/>
            <a:ext cx="4231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2. В каких городах они установлены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950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Почта России выпустила марку к 100-летию летчика-героя Алексея ...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8855" y="109993"/>
            <a:ext cx="6369221" cy="333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324362" y="-117030"/>
            <a:ext cx="2993352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Задание 2</a:t>
            </a:r>
            <a:endParaRPr lang="ru-RU" sz="4000" b="1" dirty="0">
              <a:solidFill>
                <a:srgbClr val="FF0000"/>
              </a:solidFill>
              <a:cs typeface="David" panose="020E0502060401010101" pitchFamily="34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729" y="3443590"/>
            <a:ext cx="6835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1. Назовите имя героя в честь которого выпущена марка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729" y="4151476"/>
            <a:ext cx="4760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2. На какой модели самолета он летал в жизни и в книге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098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ic.pics.livejournal.com/ruslanviktorov/71261258/1938369/1938369_90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2654" y="116733"/>
            <a:ext cx="4659551" cy="35408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-115349" y="116733"/>
            <a:ext cx="2993352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Задание 3</a:t>
            </a:r>
            <a:endParaRPr lang="ru-RU" sz="4000" b="1" dirty="0">
              <a:solidFill>
                <a:srgbClr val="FF0000"/>
              </a:solidFill>
              <a:cs typeface="David" panose="020E0502060401010101" pitchFamily="34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864" y="1186773"/>
            <a:ext cx="24969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1. Героям какого фильма установлен этот памятник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9484" y="3774334"/>
            <a:ext cx="47606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2. Как звали курсанта (имя одного героя и фамилия второго)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506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Григорий Калинин – биография, фото, личная жизнь, новости .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187" y="2470826"/>
            <a:ext cx="3997823" cy="253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Туман» - фильм о великой войне - история кино - Кино-Театр.РУ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6800" y="111094"/>
            <a:ext cx="3779332" cy="283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34847" y="0"/>
            <a:ext cx="2993352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Задание 4</a:t>
            </a:r>
            <a:endParaRPr lang="ru-RU" sz="4000" b="1" dirty="0">
              <a:solidFill>
                <a:srgbClr val="FF0000"/>
              </a:solidFill>
              <a:cs typeface="David" panose="020E0502060401010101" pitchFamily="34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413" y="1021403"/>
            <a:ext cx="4857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1. Как называется этот современный фильм о войне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06011" y="2951123"/>
            <a:ext cx="41235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2. Текст какой известной военной песни командир запрещает раскрывать в фильме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983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Alexander Matveyevich Matroso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1528" y="107003"/>
            <a:ext cx="2357498" cy="359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Орешков, Сергей Николаевич — Википедия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296" y="107003"/>
            <a:ext cx="3299573" cy="354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150648" y="-78120"/>
            <a:ext cx="2993352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Задание 5</a:t>
            </a:r>
            <a:endParaRPr lang="ru-RU" sz="4000" b="1" dirty="0">
              <a:solidFill>
                <a:srgbClr val="FF0000"/>
              </a:solidFill>
              <a:cs typeface="David" panose="020E0502060401010101" pitchFamily="34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7404" y="672326"/>
            <a:ext cx="21892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1. Назовите имя героя, который под деревней Чернушки в 1942 году закрыл своим телом амбразуру </a:t>
            </a:r>
            <a:r>
              <a:rPr lang="ru-RU" sz="20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ДЗОТа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48" y="3706236"/>
            <a:ext cx="55739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2. Ушедший на фронт работник Улан-Удэнского ЛВРЗ повторил этот подвиг, назовите его и место, где ему установлен памятный бюст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92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ruskino.ru/film/16967/kadr/6160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189" y="2571750"/>
            <a:ext cx="3686904" cy="2503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www.kino-teatr.org/acter/album/2717/25425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189" y="110856"/>
            <a:ext cx="3686904" cy="23500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81933" y="1953063"/>
            <a:ext cx="4150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1. Назовите произведение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1934" y="2999375"/>
            <a:ext cx="3433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2. И вспомните имя и звание главного героя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422446" y="34097"/>
            <a:ext cx="2993352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Задание </a:t>
            </a:r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6</a:t>
            </a:r>
            <a:endParaRPr lang="ru-RU" sz="4000" b="1" dirty="0">
              <a:solidFill>
                <a:srgbClr val="FF0000"/>
              </a:solidFill>
              <a:cs typeface="David" panose="020E0502060401010101" pitchFamily="34" charset="-79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23092" y="909994"/>
            <a:ext cx="4406507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1800" b="1" dirty="0" smtClean="0">
                <a:solidFill>
                  <a:srgbClr val="C00000"/>
                </a:solidFill>
                <a:cs typeface="David" panose="020E0502060401010101" pitchFamily="34" charset="-79"/>
              </a:rPr>
              <a:t>Перед вами кадры из двух экранизаций произведения Бориса Васильева</a:t>
            </a:r>
            <a:endParaRPr lang="ru-RU" sz="1800" b="1" dirty="0">
              <a:solidFill>
                <a:srgbClr val="C00000"/>
              </a:solidFill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8927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63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ÐÐ°ÑÑÐ¸Ð½ÐºÐ¸ Ð¿Ð¾ Ð·Ð°Ð¿ÑÐ¾ÑÑ ÐºÐ°ÑÑÐ° Ð³Ð¾ÑÐ¾Ð´Ð° Ð³ÐµÑÐ¾Ð¸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94" y="87549"/>
            <a:ext cx="5612859" cy="4978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546697" y="2675107"/>
            <a:ext cx="933856" cy="14591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829636" y="0"/>
            <a:ext cx="2993352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Задание </a:t>
            </a:r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7</a:t>
            </a:r>
            <a:endParaRPr lang="ru-RU" sz="4000" b="1" dirty="0">
              <a:solidFill>
                <a:srgbClr val="FF0000"/>
              </a:solidFill>
              <a:cs typeface="David" panose="020E0502060401010101" pitchFamily="34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6032" y="924486"/>
            <a:ext cx="32005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1. Сколько всего городов получили звание город-герой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49047" y="2477044"/>
            <a:ext cx="24513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2. Какой город закрашен на карте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727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Шаблоны презентаций на тему 9 мая» — карточка пользователя алексе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ic.pics.livejournal.com/st_fuodoroff/16655967/406821/406821_original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659" y="204281"/>
            <a:ext cx="4552545" cy="361260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262663" y="1502753"/>
            <a:ext cx="28988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1. Назовите имя режиссера всеми любимого фильма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2622" y="4021171"/>
            <a:ext cx="3829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2. В каком городе установлен памятник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643426" y="165370"/>
            <a:ext cx="2993352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Задание </a:t>
            </a:r>
            <a:r>
              <a:rPr lang="ru-RU" sz="4000" b="1" dirty="0" smtClean="0">
                <a:solidFill>
                  <a:srgbClr val="FF0000"/>
                </a:solidFill>
                <a:cs typeface="David" panose="020E0502060401010101" pitchFamily="34" charset="-79"/>
              </a:rPr>
              <a:t>8</a:t>
            </a:r>
            <a:endParaRPr lang="ru-RU" sz="4000" b="1" dirty="0">
              <a:solidFill>
                <a:srgbClr val="FF0000"/>
              </a:solidFill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4086602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5779</TotalTime>
  <Words>352</Words>
  <Application>Microsoft Office PowerPoint</Application>
  <PresentationFormat>Экран (16:9)</PresentationFormat>
  <Paragraphs>55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David</vt:lpstr>
      <vt:lpstr>Times New Roman</vt:lpstr>
      <vt:lpstr>Simple 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 общего и профессионального образования Ростовской области государственное казенное  общеобразовательное учреждение Ростовской области «Ростовская санаторная школа-интернат №28»</dc:title>
  <dc:creator>user</dc:creator>
  <cp:lastModifiedBy>user</cp:lastModifiedBy>
  <cp:revision>42</cp:revision>
  <dcterms:modified xsi:type="dcterms:W3CDTF">2023-05-04T16:02:38Z</dcterms:modified>
</cp:coreProperties>
</file>