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2" Type="http://schemas.openxmlformats.org/officeDocument/2006/relationships/image" Target="../media/image1.pn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hyperlink" Target="https://ru.wikipedia.org/wiki/%D0%A0%D1%83%D1%81%D1%81%D0%BA%D0%B0%D1%8F_%D0%B8%D0%BC%D0%BF%D0%B5%D1%80%D0%B0%D1%82%D0%BE%D1%80%D1%81%D0%BA%D0%B0%D1%8F_%D0%B0%D1%80%D0%BC%D0%B8%D1%8F" TargetMode="External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3"/>
          <p:cNvPicPr>
            <a:picLocks noChangeAspect="1" noChangeArrowheads="1"/>
          </p:cNvPicPr>
          <p:nvPr/>
        </p:nvPicPr>
        <p:blipFill>
          <a:blip r:embed="rId2" cstate="print"/>
          <a:srcRect l="26064" t="12138" r="11465" b="3941"/>
          <a:stretch>
            <a:fillRect/>
          </a:stretch>
        </p:blipFill>
        <p:spPr bwMode="auto">
          <a:xfrm>
            <a:off x="0" y="0"/>
            <a:ext cx="9144000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92150"/>
            <a:ext cx="22066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7463" y="436563"/>
            <a:ext cx="6262687" cy="6477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7653" name="TextBox 4"/>
          <p:cNvSpPr txBox="1">
            <a:spLocks noChangeArrowheads="1"/>
          </p:cNvSpPr>
          <p:nvPr/>
        </p:nvSpPr>
        <p:spPr bwMode="auto">
          <a:xfrm>
            <a:off x="2771775" y="1700213"/>
            <a:ext cx="1587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День</a:t>
            </a:r>
            <a:r>
              <a:rPr lang="en-US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рождения: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54" name="TextBox 8"/>
          <p:cNvSpPr txBox="1">
            <a:spLocks noChangeArrowheads="1"/>
          </p:cNvSpPr>
          <p:nvPr/>
        </p:nvSpPr>
        <p:spPr bwMode="auto">
          <a:xfrm>
            <a:off x="2771775" y="2078038"/>
            <a:ext cx="7889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Город: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55" name="TextBox 9"/>
          <p:cNvSpPr txBox="1">
            <a:spLocks noChangeArrowheads="1"/>
          </p:cNvSpPr>
          <p:nvPr/>
        </p:nvSpPr>
        <p:spPr bwMode="auto">
          <a:xfrm>
            <a:off x="2749550" y="2420938"/>
            <a:ext cx="2082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Семейное положение: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56" name="TextBox 10"/>
          <p:cNvSpPr txBox="1">
            <a:spLocks noChangeArrowheads="1"/>
          </p:cNvSpPr>
          <p:nvPr/>
        </p:nvSpPr>
        <p:spPr bwMode="auto">
          <a:xfrm>
            <a:off x="2771775" y="2805113"/>
            <a:ext cx="14541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Место работы: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57" name="TextBox 11"/>
          <p:cNvSpPr txBox="1">
            <a:spLocks noChangeArrowheads="1"/>
          </p:cNvSpPr>
          <p:nvPr/>
        </p:nvSpPr>
        <p:spPr bwMode="auto">
          <a:xfrm>
            <a:off x="2627313" y="692150"/>
            <a:ext cx="4362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b="1">
                <a:latin typeface="Tahoma" pitchFamily="34" charset="0"/>
                <a:ea typeface="SimSun" pitchFamily="2" charset="-122"/>
                <a:cs typeface="Tahoma" pitchFamily="34" charset="0"/>
              </a:rPr>
              <a:t>Григорий Александрович Печорин</a:t>
            </a:r>
          </a:p>
        </p:txBody>
      </p:sp>
      <p:sp>
        <p:nvSpPr>
          <p:cNvPr id="27658" name="TextBox 6"/>
          <p:cNvSpPr txBox="1">
            <a:spLocks noChangeArrowheads="1"/>
          </p:cNvSpPr>
          <p:nvPr/>
        </p:nvSpPr>
        <p:spPr bwMode="auto">
          <a:xfrm>
            <a:off x="2627313" y="981075"/>
            <a:ext cx="5086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latin typeface="Arial" charset="0"/>
                <a:ea typeface="SimSun" pitchFamily="2" charset="-122"/>
              </a:rPr>
              <a:t>«Из двух друзей всегда один раб другого,  хотя часто ни один из них</a:t>
            </a:r>
          </a:p>
          <a:p>
            <a:pPr eaLnBrk="1" hangingPunct="1"/>
            <a:r>
              <a:rPr lang="ru-RU" altLang="ru-RU" sz="1200">
                <a:latin typeface="Arial" charset="0"/>
                <a:ea typeface="SimSun" pitchFamily="2" charset="-122"/>
              </a:rPr>
              <a:t> в этом себе не признается. Я глупо создан: ничего не забываю, - ничего!» </a:t>
            </a:r>
          </a:p>
        </p:txBody>
      </p:sp>
      <p:sp>
        <p:nvSpPr>
          <p:cNvPr id="27659" name="TextBox 13"/>
          <p:cNvSpPr txBox="1">
            <a:spLocks noChangeArrowheads="1"/>
          </p:cNvSpPr>
          <p:nvPr/>
        </p:nvSpPr>
        <p:spPr bwMode="auto">
          <a:xfrm>
            <a:off x="2771775" y="3213100"/>
            <a:ext cx="19970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 b="1">
                <a:latin typeface="Arial" charset="0"/>
                <a:ea typeface="SimSun" pitchFamily="2" charset="-122"/>
              </a:rPr>
              <a:t>Основная информация</a:t>
            </a:r>
          </a:p>
        </p:txBody>
      </p:sp>
      <p:sp>
        <p:nvSpPr>
          <p:cNvPr id="27660" name="TextBox 15"/>
          <p:cNvSpPr txBox="1">
            <a:spLocks noChangeArrowheads="1"/>
          </p:cNvSpPr>
          <p:nvPr/>
        </p:nvSpPr>
        <p:spPr bwMode="auto">
          <a:xfrm>
            <a:off x="2771775" y="3635375"/>
            <a:ext cx="8969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Родина: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61" name="TextBox 16"/>
          <p:cNvSpPr txBox="1">
            <a:spLocks noChangeArrowheads="1"/>
          </p:cNvSpPr>
          <p:nvPr/>
        </p:nvSpPr>
        <p:spPr bwMode="auto">
          <a:xfrm>
            <a:off x="2767013" y="3984625"/>
            <a:ext cx="808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Языки: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62" name="TextBox 18"/>
          <p:cNvSpPr txBox="1">
            <a:spLocks noChangeArrowheads="1"/>
          </p:cNvSpPr>
          <p:nvPr/>
        </p:nvSpPr>
        <p:spPr bwMode="auto">
          <a:xfrm>
            <a:off x="2749550" y="4489450"/>
            <a:ext cx="12239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 b="1">
                <a:latin typeface="Arial" charset="0"/>
                <a:ea typeface="SimSun" pitchFamily="2" charset="-122"/>
              </a:rPr>
              <a:t>Образование</a:t>
            </a:r>
          </a:p>
        </p:txBody>
      </p:sp>
      <p:sp>
        <p:nvSpPr>
          <p:cNvPr id="27663" name="TextBox 19"/>
          <p:cNvSpPr txBox="1">
            <a:spLocks noChangeArrowheads="1"/>
          </p:cNvSpPr>
          <p:nvPr/>
        </p:nvSpPr>
        <p:spPr bwMode="auto">
          <a:xfrm>
            <a:off x="2771775" y="4849813"/>
            <a:ext cx="579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Вуз: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64" name="TextBox 20"/>
          <p:cNvSpPr txBox="1">
            <a:spLocks noChangeArrowheads="1"/>
          </p:cNvSpPr>
          <p:nvPr/>
        </p:nvSpPr>
        <p:spPr bwMode="auto">
          <a:xfrm>
            <a:off x="2771775" y="5321300"/>
            <a:ext cx="1817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 b="1">
                <a:latin typeface="Arial" charset="0"/>
                <a:ea typeface="SimSun" pitchFamily="2" charset="-122"/>
              </a:rPr>
              <a:t>Личная информация</a:t>
            </a:r>
          </a:p>
        </p:txBody>
      </p:sp>
      <p:sp>
        <p:nvSpPr>
          <p:cNvPr id="27665" name="TextBox 21"/>
          <p:cNvSpPr txBox="1">
            <a:spLocks noChangeArrowheads="1"/>
          </p:cNvSpPr>
          <p:nvPr/>
        </p:nvSpPr>
        <p:spPr bwMode="auto">
          <a:xfrm>
            <a:off x="2806700" y="5784850"/>
            <a:ext cx="11033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Интересы: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66" name="TextBox 12"/>
          <p:cNvSpPr txBox="1">
            <a:spLocks noChangeArrowheads="1"/>
          </p:cNvSpPr>
          <p:nvPr/>
        </p:nvSpPr>
        <p:spPr bwMode="auto">
          <a:xfrm>
            <a:off x="4852988" y="1712913"/>
            <a:ext cx="10556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неизвестно</a:t>
            </a:r>
          </a:p>
        </p:txBody>
      </p:sp>
      <p:sp>
        <p:nvSpPr>
          <p:cNvPr id="27667" name="TextBox 23"/>
          <p:cNvSpPr txBox="1">
            <a:spLocks noChangeArrowheads="1"/>
          </p:cNvSpPr>
          <p:nvPr/>
        </p:nvSpPr>
        <p:spPr bwMode="auto">
          <a:xfrm>
            <a:off x="4864100" y="2060575"/>
            <a:ext cx="2190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г. Санкт-Петербург, Россия</a:t>
            </a:r>
          </a:p>
        </p:txBody>
      </p:sp>
      <p:sp>
        <p:nvSpPr>
          <p:cNvPr id="27668" name="TextBox 24"/>
          <p:cNvSpPr txBox="1">
            <a:spLocks noChangeArrowheads="1"/>
          </p:cNvSpPr>
          <p:nvPr/>
        </p:nvSpPr>
        <p:spPr bwMode="auto">
          <a:xfrm>
            <a:off x="4852988" y="2420938"/>
            <a:ext cx="6810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холост</a:t>
            </a:r>
          </a:p>
        </p:txBody>
      </p:sp>
      <p:sp>
        <p:nvSpPr>
          <p:cNvPr id="27669" name="TextBox 25"/>
          <p:cNvSpPr txBox="1">
            <a:spLocks noChangeArrowheads="1"/>
          </p:cNvSpPr>
          <p:nvPr/>
        </p:nvSpPr>
        <p:spPr bwMode="auto">
          <a:xfrm>
            <a:off x="4864100" y="2781300"/>
            <a:ext cx="317341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 u="sng">
                <a:latin typeface="Arial" charset="0"/>
                <a:ea typeface="SimSun" pitchFamily="2" charset="-122"/>
              </a:rPr>
              <a:t>офицер </a:t>
            </a:r>
            <a:r>
              <a:rPr lang="ru-RU" altLang="ru-RU" sz="1400" u="sng">
                <a:latin typeface="Arial" charset="0"/>
                <a:ea typeface="SimSun" pitchFamily="2" charset="-122"/>
                <a:hlinkClick r:id="rId4"/>
              </a:rPr>
              <a:t>русской императорской армии</a:t>
            </a:r>
            <a:endParaRPr lang="ru-RU" altLang="ru-RU" sz="1400" u="sng">
              <a:latin typeface="Arial" charset="0"/>
              <a:ea typeface="SimSun" pitchFamily="2" charset="-122"/>
            </a:endParaRPr>
          </a:p>
        </p:txBody>
      </p:sp>
      <p:sp>
        <p:nvSpPr>
          <p:cNvPr id="27670" name="TextBox 26"/>
          <p:cNvSpPr txBox="1">
            <a:spLocks noChangeArrowheads="1"/>
          </p:cNvSpPr>
          <p:nvPr/>
        </p:nvSpPr>
        <p:spPr bwMode="auto">
          <a:xfrm>
            <a:off x="4864100" y="3600450"/>
            <a:ext cx="21907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г. Санкт-Петербург, Россия</a:t>
            </a:r>
          </a:p>
        </p:txBody>
      </p:sp>
      <p:sp>
        <p:nvSpPr>
          <p:cNvPr id="27671" name="TextBox 27"/>
          <p:cNvSpPr txBox="1">
            <a:spLocks noChangeArrowheads="1"/>
          </p:cNvSpPr>
          <p:nvPr/>
        </p:nvSpPr>
        <p:spPr bwMode="auto">
          <a:xfrm>
            <a:off x="4864100" y="3984625"/>
            <a:ext cx="2833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русский, английский, французский</a:t>
            </a:r>
          </a:p>
        </p:txBody>
      </p:sp>
      <p:sp>
        <p:nvSpPr>
          <p:cNvPr id="27672" name="TextBox 28"/>
          <p:cNvSpPr txBox="1">
            <a:spLocks noChangeArrowheads="1"/>
          </p:cNvSpPr>
          <p:nvPr/>
        </p:nvSpPr>
        <p:spPr bwMode="auto">
          <a:xfrm>
            <a:off x="2806700" y="6176963"/>
            <a:ext cx="855663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О себе:</a:t>
            </a:r>
            <a:r>
              <a:rPr lang="ru-RU" altLang="ru-RU" sz="1400" b="1">
                <a:solidFill>
                  <a:srgbClr val="7F7F7F"/>
                </a:solidFill>
                <a:latin typeface="Tahoma" pitchFamily="34" charset="0"/>
                <a:ea typeface="SimSun" pitchFamily="2" charset="-122"/>
                <a:cs typeface="Tahoma" pitchFamily="34" charset="0"/>
              </a:rPr>
              <a:t> </a:t>
            </a:r>
            <a:endParaRPr lang="ru-RU" altLang="ru-RU" sz="2000" b="1">
              <a:solidFill>
                <a:srgbClr val="7F7F7F"/>
              </a:solidFill>
              <a:latin typeface="Tahoma" pitchFamily="34" charset="0"/>
              <a:ea typeface="SimSun" pitchFamily="2" charset="-122"/>
              <a:cs typeface="Tahoma" pitchFamily="34" charset="0"/>
            </a:endParaRPr>
          </a:p>
        </p:txBody>
      </p:sp>
      <p:sp>
        <p:nvSpPr>
          <p:cNvPr id="27673" name="TextBox 29"/>
          <p:cNvSpPr txBox="1">
            <a:spLocks noChangeArrowheads="1"/>
          </p:cNvSpPr>
          <p:nvPr/>
        </p:nvSpPr>
        <p:spPr bwMode="auto">
          <a:xfrm>
            <a:off x="4864100" y="4838700"/>
            <a:ext cx="20335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домашнее образование</a:t>
            </a:r>
          </a:p>
        </p:txBody>
      </p:sp>
      <p:sp>
        <p:nvSpPr>
          <p:cNvPr id="27674" name="TextBox 30"/>
          <p:cNvSpPr txBox="1">
            <a:spLocks noChangeArrowheads="1"/>
          </p:cNvSpPr>
          <p:nvPr/>
        </p:nvSpPr>
        <p:spPr bwMode="auto">
          <a:xfrm>
            <a:off x="4359275" y="6099175"/>
            <a:ext cx="45275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1200">
                <a:latin typeface="Arial" charset="0"/>
                <a:ea typeface="SimSun" pitchFamily="2" charset="-122"/>
              </a:rPr>
              <a:t>«Быть для кого-нибудь причиною страданий и радостей, </a:t>
            </a:r>
          </a:p>
          <a:p>
            <a:pPr eaLnBrk="1" hangingPunct="1"/>
            <a:r>
              <a:rPr lang="ru-RU" altLang="ru-RU" sz="1200">
                <a:latin typeface="Arial" charset="0"/>
                <a:ea typeface="SimSun" pitchFamily="2" charset="-122"/>
              </a:rPr>
              <a:t>не имея на то никакого положительного права, </a:t>
            </a:r>
          </a:p>
          <a:p>
            <a:pPr eaLnBrk="1" hangingPunct="1"/>
            <a:r>
              <a:rPr lang="ru-RU" altLang="ru-RU" sz="1200">
                <a:latin typeface="Arial" charset="0"/>
                <a:ea typeface="SimSun" pitchFamily="2" charset="-122"/>
              </a:rPr>
              <a:t>— не самая ли это сладкая пища нашей гордости?</a:t>
            </a:r>
          </a:p>
          <a:p>
            <a:pPr eaLnBrk="1" hangingPunct="1"/>
            <a:r>
              <a:rPr lang="ru-RU" altLang="ru-RU" sz="1200">
                <a:latin typeface="Arial" charset="0"/>
                <a:ea typeface="SimSun" pitchFamily="2" charset="-122"/>
              </a:rPr>
              <a:t> А что такое счастие? Насыщенная гордость».</a:t>
            </a:r>
          </a:p>
        </p:txBody>
      </p:sp>
      <p:pic>
        <p:nvPicPr>
          <p:cNvPr id="27675" name="Picture 3"/>
          <p:cNvPicPr>
            <a:picLocks noChangeAspect="1" noChangeArrowheads="1"/>
          </p:cNvPicPr>
          <p:nvPr/>
        </p:nvPicPr>
        <p:blipFill>
          <a:blip r:embed="rId2" cstate="print"/>
          <a:srcRect l="50148" t="12138" r="26289" b="83270"/>
          <a:stretch>
            <a:fillRect/>
          </a:stretch>
        </p:blipFill>
        <p:spPr bwMode="auto">
          <a:xfrm>
            <a:off x="4510088" y="19050"/>
            <a:ext cx="34480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76" name="TextBox 33"/>
          <p:cNvSpPr txBox="1">
            <a:spLocks noChangeArrowheads="1"/>
          </p:cNvSpPr>
          <p:nvPr/>
        </p:nvSpPr>
        <p:spPr bwMode="auto">
          <a:xfrm>
            <a:off x="6948488" y="92075"/>
            <a:ext cx="8509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 b="1">
                <a:solidFill>
                  <a:schemeClr val="bg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Григорий</a:t>
            </a:r>
          </a:p>
        </p:txBody>
      </p:sp>
      <p:pic>
        <p:nvPicPr>
          <p:cNvPr id="27677" name="Picture 3"/>
          <p:cNvPicPr>
            <a:picLocks noChangeAspect="1" noChangeArrowheads="1"/>
          </p:cNvPicPr>
          <p:nvPr/>
        </p:nvPicPr>
        <p:blipFill>
          <a:blip r:embed="rId2" cstate="print"/>
          <a:srcRect l="80057" t="21301" r="16624" b="74811"/>
          <a:stretch>
            <a:fillRect/>
          </a:stretch>
        </p:blipFill>
        <p:spPr bwMode="auto">
          <a:xfrm>
            <a:off x="7904163" y="1041400"/>
            <a:ext cx="487362" cy="31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9" name="Прямая соединительная линия 38"/>
          <p:cNvCxnSpPr/>
          <p:nvPr/>
        </p:nvCxnSpPr>
        <p:spPr>
          <a:xfrm>
            <a:off x="2700338" y="1484313"/>
            <a:ext cx="5691187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>
            <a:stCxn id="27659" idx="3"/>
          </p:cNvCxnSpPr>
          <p:nvPr/>
        </p:nvCxnSpPr>
        <p:spPr>
          <a:xfrm flipV="1">
            <a:off x="4768850" y="3351213"/>
            <a:ext cx="3622675" cy="158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27662" idx="3"/>
          </p:cNvCxnSpPr>
          <p:nvPr/>
        </p:nvCxnSpPr>
        <p:spPr>
          <a:xfrm flipV="1">
            <a:off x="3973513" y="4627563"/>
            <a:ext cx="4418012" cy="158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>
            <a:stCxn id="27664" idx="3"/>
          </p:cNvCxnSpPr>
          <p:nvPr/>
        </p:nvCxnSpPr>
        <p:spPr>
          <a:xfrm flipV="1">
            <a:off x="4589463" y="5459413"/>
            <a:ext cx="3790950" cy="15875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142875" y="5013325"/>
            <a:ext cx="2279650" cy="1844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1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/>
          </a:blip>
          <a:srcRect l="18894" t="4681" r="28968" b="53882"/>
          <a:stretch/>
        </p:blipFill>
        <p:spPr bwMode="auto">
          <a:xfrm>
            <a:off x="107504" y="4940660"/>
            <a:ext cx="648073" cy="721266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27684" name="TextBox 51"/>
          <p:cNvSpPr txBox="1">
            <a:spLocks noChangeArrowheads="1"/>
          </p:cNvSpPr>
          <p:nvPr/>
        </p:nvSpPr>
        <p:spPr bwMode="auto">
          <a:xfrm>
            <a:off x="173038" y="5748338"/>
            <a:ext cx="4873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Бэла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print">
            <a:extLst/>
          </a:blip>
          <a:srcRect/>
          <a:stretch>
            <a:fillRect/>
          </a:stretch>
        </p:blipFill>
        <p:spPr bwMode="auto">
          <a:xfrm>
            <a:off x="865039" y="4941168"/>
            <a:ext cx="737441" cy="737441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27686" name="TextBox 53"/>
          <p:cNvSpPr txBox="1">
            <a:spLocks noChangeArrowheads="1"/>
          </p:cNvSpPr>
          <p:nvPr/>
        </p:nvSpPr>
        <p:spPr bwMode="auto">
          <a:xfrm>
            <a:off x="803275" y="5732463"/>
            <a:ext cx="987425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Грушницкий</a:t>
            </a: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/>
          </a:blip>
          <a:srcRect l="20299" r="23398" b="50000"/>
          <a:stretch/>
        </p:blipFill>
        <p:spPr bwMode="auto">
          <a:xfrm>
            <a:off x="1691680" y="4941168"/>
            <a:ext cx="707693" cy="737441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27688" name="TextBox 55"/>
          <p:cNvSpPr txBox="1">
            <a:spLocks noChangeArrowheads="1"/>
          </p:cNvSpPr>
          <p:nvPr/>
        </p:nvSpPr>
        <p:spPr bwMode="auto">
          <a:xfrm>
            <a:off x="1709738" y="5732463"/>
            <a:ext cx="712787" cy="27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Максим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/>
          </a:blip>
          <a:srcRect l="30009" t="4430" r="27302" b="65112"/>
          <a:stretch/>
        </p:blipFill>
        <p:spPr bwMode="auto">
          <a:xfrm>
            <a:off x="79099" y="5983166"/>
            <a:ext cx="739303" cy="695732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27690" name="TextBox 57"/>
          <p:cNvSpPr txBox="1">
            <a:spLocks noChangeArrowheads="1"/>
          </p:cNvSpPr>
          <p:nvPr/>
        </p:nvSpPr>
        <p:spPr bwMode="auto">
          <a:xfrm>
            <a:off x="19050" y="6638925"/>
            <a:ext cx="584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 Мэри</a:t>
            </a: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/>
          </a:blip>
          <a:srcRect l="25271" t="10758" r="33891" b="60245"/>
          <a:stretch/>
        </p:blipFill>
        <p:spPr bwMode="auto">
          <a:xfrm>
            <a:off x="955812" y="5983167"/>
            <a:ext cx="663860" cy="695732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27692" name="TextBox 59"/>
          <p:cNvSpPr txBox="1">
            <a:spLocks noChangeArrowheads="1"/>
          </p:cNvSpPr>
          <p:nvPr/>
        </p:nvSpPr>
        <p:spPr bwMode="auto">
          <a:xfrm>
            <a:off x="955675" y="6638925"/>
            <a:ext cx="61436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Фёдор</a:t>
            </a:r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 cstate="print">
            <a:extLst/>
          </a:blip>
          <a:srcRect l="16818" r="19515" b="51874"/>
          <a:stretch/>
        </p:blipFill>
        <p:spPr bwMode="auto">
          <a:xfrm>
            <a:off x="1785833" y="6010255"/>
            <a:ext cx="625927" cy="668644"/>
          </a:xfrm>
          <a:prstGeom prst="ellipse">
            <a:avLst/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27694" name="TextBox 62"/>
          <p:cNvSpPr txBox="1">
            <a:spLocks noChangeArrowheads="1"/>
          </p:cNvSpPr>
          <p:nvPr/>
        </p:nvSpPr>
        <p:spPr bwMode="auto">
          <a:xfrm>
            <a:off x="1595438" y="6638925"/>
            <a:ext cx="88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200">
                <a:solidFill>
                  <a:srgbClr val="0070C0"/>
                </a:solidFill>
                <a:latin typeface="Arial" charset="0"/>
                <a:ea typeface="SimSun" pitchFamily="2" charset="-122"/>
              </a:rPr>
              <a:t>Александр</a:t>
            </a:r>
          </a:p>
        </p:txBody>
      </p:sp>
      <p:sp>
        <p:nvSpPr>
          <p:cNvPr id="27695" name="TextBox 63"/>
          <p:cNvSpPr txBox="1">
            <a:spLocks noChangeArrowheads="1"/>
          </p:cNvSpPr>
          <p:nvPr/>
        </p:nvSpPr>
        <p:spPr bwMode="auto">
          <a:xfrm>
            <a:off x="4852988" y="5784850"/>
            <a:ext cx="35353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ru-RU" altLang="ru-RU" sz="1400">
                <a:latin typeface="Arial" charset="0"/>
                <a:ea typeface="SimSun" pitchFamily="2" charset="-122"/>
              </a:rPr>
              <a:t>«Я давно уже живу не сердцем, а головой».</a:t>
            </a:r>
            <a:endParaRPr lang="ru-RU" altLang="ru-RU" sz="1400">
              <a:solidFill>
                <a:srgbClr val="0070C0"/>
              </a:solidFill>
              <a:latin typeface="Arial" charset="0"/>
              <a:ea typeface="SimSun" pitchFamily="2" charset="-122"/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34925" y="4627563"/>
            <a:ext cx="2449513" cy="2287587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769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388" y="692150"/>
            <a:ext cx="22066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98" name="Picture 3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31763" y="4941888"/>
            <a:ext cx="649287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99" name="Picture 4" descr="C:\Users\Welcome\Desktop\Для Ольги\Груш 3.jpg"/>
          <p:cNvPicPr>
            <a:picLocks noChangeAspect="1" noChangeArrowheads="1"/>
          </p:cNvPicPr>
          <p:nvPr/>
        </p:nvPicPr>
        <p:blipFill>
          <a:blip r:embed="rId13" cstate="print"/>
          <a:srcRect l="53239" t="48312" r="26688" b="23788"/>
          <a:stretch>
            <a:fillRect/>
          </a:stretch>
        </p:blipFill>
        <p:spPr bwMode="auto">
          <a:xfrm>
            <a:off x="882650" y="4895850"/>
            <a:ext cx="70167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00" name="Picture 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08150" y="4873625"/>
            <a:ext cx="714375" cy="87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701" name="Picture 6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7950" y="5983288"/>
            <a:ext cx="7112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" name="Овал 58"/>
          <p:cNvSpPr/>
          <p:nvPr/>
        </p:nvSpPr>
        <p:spPr>
          <a:xfrm>
            <a:off x="7956550" y="0"/>
            <a:ext cx="431800" cy="3333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1" name="Picture 3" descr="C:\Users\user\Desktop\Мастер-класс Гармаевой О.И\3NwzHTwoB70qw1zqYj2PU8bzmKp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668344" y="-77671"/>
            <a:ext cx="936104" cy="85437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138</Words>
  <Application>Microsoft Office PowerPoint</Application>
  <PresentationFormat>Экран (4:3)</PresentationFormat>
  <Paragraphs>34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1</cp:revision>
  <dcterms:created xsi:type="dcterms:W3CDTF">2019-03-10T18:40:53Z</dcterms:created>
  <dcterms:modified xsi:type="dcterms:W3CDTF">2019-03-10T18:41:53Z</dcterms:modified>
</cp:coreProperties>
</file>