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3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456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404664"/>
            <a:ext cx="8136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Муниципальное бюджетное дошкольное образовательное учреждение</a:t>
            </a:r>
          </a:p>
          <a:p>
            <a:pPr algn="ctr"/>
            <a:r>
              <a:rPr lang="ru-RU" dirty="0" err="1" smtClean="0"/>
              <a:t>д</a:t>
            </a:r>
            <a:r>
              <a:rPr lang="ru-RU" dirty="0" smtClean="0"/>
              <a:t>/с №11 г.Вязьма Смоленской области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51520" y="2852936"/>
            <a:ext cx="49685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ТЕМА: «ВОЗДВИЖЕНИЕ КРЕСТА ГОСПОДНЯ»</a:t>
            </a:r>
          </a:p>
          <a:p>
            <a:pPr algn="ctr"/>
            <a:r>
              <a:rPr lang="ru-RU" dirty="0" smtClean="0"/>
              <a:t>Наглядное пособие для рассказа детям о празднике.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724128" y="5805264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Выполнила воспитатель:</a:t>
            </a:r>
          </a:p>
          <a:p>
            <a:r>
              <a:rPr lang="ru-RU" dirty="0" err="1" smtClean="0"/>
              <a:t>Байкова</a:t>
            </a:r>
            <a:r>
              <a:rPr lang="ru-RU" dirty="0" smtClean="0"/>
              <a:t> Е.В.</a:t>
            </a:r>
            <a:endParaRPr lang="ru-RU" dirty="0"/>
          </a:p>
        </p:txBody>
      </p:sp>
      <p:pic>
        <p:nvPicPr>
          <p:cNvPr id="22530" name="Picture 2" descr="https://pbs.twimg.com/media/EFcuwRvVUAAU2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2060848"/>
            <a:ext cx="2975857" cy="3501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https://img1.liveinternet.ru/images/attach/d/2/150/239/150239665_5996033_i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 fontScale="92500" lnSpcReduction="10000"/>
          </a:bodyPr>
          <a:lstStyle/>
          <a:p>
            <a:pPr algn="ctr" fontAlgn="base">
              <a:buNone/>
            </a:pPr>
            <a:r>
              <a:rPr lang="ru-RU" b="1" dirty="0" smtClean="0"/>
              <a:t>Что нельзя делать на Воздвижение Креста </a:t>
            </a:r>
            <a:r>
              <a:rPr lang="ru-RU" b="1" dirty="0" smtClean="0"/>
              <a:t>Господня</a:t>
            </a:r>
          </a:p>
          <a:p>
            <a:pPr fontAlgn="base"/>
            <a:r>
              <a:rPr lang="ru-RU" dirty="0" smtClean="0"/>
              <a:t>Ссориться</a:t>
            </a:r>
            <a:r>
              <a:rPr lang="ru-RU" dirty="0" smtClean="0"/>
              <a:t>, сквернословить.</a:t>
            </a:r>
          </a:p>
          <a:p>
            <a:pPr fontAlgn="base"/>
            <a:r>
              <a:rPr lang="ru-RU" dirty="0" smtClean="0"/>
              <a:t>Заниматься тяжелым физическим трудом.</a:t>
            </a:r>
          </a:p>
          <a:p>
            <a:pPr fontAlgn="base"/>
            <a:r>
              <a:rPr lang="ru-RU" dirty="0" smtClean="0"/>
              <a:t>Начинать важные дела – по поверью, они могут "заморозиться" на полпути.</a:t>
            </a:r>
          </a:p>
          <a:p>
            <a:pPr fontAlgn="base"/>
            <a:r>
              <a:rPr lang="ru-RU" dirty="0" smtClean="0"/>
              <a:t>Отправляться в дальний путь – иначе можно попасть не туда, куда нужно.</a:t>
            </a:r>
          </a:p>
          <a:p>
            <a:pPr fontAlgn="base"/>
            <a:r>
              <a:rPr lang="ru-RU" dirty="0" smtClean="0"/>
              <a:t>Также на Воздвижение опасались гулять на природе: считалось, что в это время змеи готовятся к зиме и могут напасть на того, кто их потревожил.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ru.artsdot.com/ADC/Art-ImgScreen-4.nsf/O/A-AQZPR7/$FILE/Andrea-mantegna-le-calvai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2" name="Picture 6" descr="https://stihi.ru/pics/2020/04/19/73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33464"/>
            <a:ext cx="6768752" cy="68030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gkult.ru/wp-content/uploads/806113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88640"/>
            <a:ext cx="4501488" cy="61206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2.bp.blogspot.com/-LuQL_01FL94/Wee50LmJGII/AAAAAAAAAsM/NOIWcJzePHU9SdLht0m-Czyw0pHtgWgMwCLcBGAs/s1600/IMG_20171018_2304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49" y="25681"/>
            <a:ext cx="9141451" cy="68316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present5.com/presentation/703017_437366618/image-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ds02.infourok.ru/uploads/ex/086f/00006a16-1f2e225c/1/640/img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ds02.infourok.ru/uploads/ex/086f/00006a16-1f2e225c/1/640/img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cs1.livemaster.ru/storage/0e/7d/227a5bfe23ac7f10103fbd753b9e--kartiny-i-panno-ikona-vozdvizhenie-kresta-gospodnya-24h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16632"/>
            <a:ext cx="4536504" cy="64087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105</Words>
  <Application>Microsoft Office PowerPoint</Application>
  <PresentationFormat>Экран (4:3)</PresentationFormat>
  <Paragraphs>12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pcuser</dc:creator>
  <cp:lastModifiedBy>Пользователь Windows</cp:lastModifiedBy>
  <cp:revision>4</cp:revision>
  <dcterms:created xsi:type="dcterms:W3CDTF">2021-11-17T18:49:43Z</dcterms:created>
  <dcterms:modified xsi:type="dcterms:W3CDTF">2021-11-17T19:28:48Z</dcterms:modified>
</cp:coreProperties>
</file>