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86" r:id="rId17"/>
    <p:sldId id="293" r:id="rId18"/>
    <p:sldId id="258" r:id="rId19"/>
    <p:sldId id="313" r:id="rId20"/>
    <p:sldId id="28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5" d="100"/>
          <a:sy n="115" d="100"/>
        </p:scale>
        <p:origin x="-39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F7712D-FB2F-4DD0-A4F7-189DA5E59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9E0235E-F253-4DA8-AB74-8D0FCF8A2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E3D16FE-F9D1-4262-B5E9-6F57BE510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C432BD5-37C9-45D6-A187-E33EE7CC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1D23525-C40C-495B-AE44-89C9933A3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0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C103CD-1955-4110-8E4F-03BB75FCE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E665DF2-DC98-413F-A6A1-CD91F4A4EC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C685F13-3AE4-41C4-AB20-C5A88F82A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3448F7-3FD3-402A-B3A2-39724568C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A697F87-494E-42B7-8F00-03FA456E4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214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CCBFC7F-6AC6-4216-9AC5-6AF894B61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7BE0FED-562A-42CD-8287-14832CE6D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6018034-25EB-4D29-B9F2-EA8E14D7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271F44D-BF0E-4A1E-A677-5D56DABD9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B706716-5E28-4E47-B13F-DDF568BF9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58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A045EE-E5A1-4C99-8231-531EA18D2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45B906-ED19-4B96-9CB4-C7184FA94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C0C4076-91AB-419A-BA78-A535EA18C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1148D6C-1A9A-4B5A-B819-6866F701D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2B91B7-9020-4335-9F6C-B1BB96D07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76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493171-26E2-4567-B0DD-356241695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F71D1C2-E2E7-44CF-BD09-DC1241C4A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648FD2-3E41-41B6-A4C7-6B031E9F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C405EC3-46E6-477D-9203-9818AACF6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20965B1-EC4B-43DD-B85C-2BA30FF93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72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0D3953-8D74-4553-A184-72BFBB907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785CA0-B933-4331-A5B4-206A5B9EE7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FC6FF2A-315A-4686-84F9-C94A0F023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45D01C9-C3B9-4694-992D-1BBE735E8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8D35245-0D91-4643-8A6F-3D06F9C6D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C7BF27B-0FE4-4333-8CFF-E6006E161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4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DFFFF0-1292-47B2-AC65-044F2D631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4BF2872-2A43-45F6-9F98-5F4B9B8AB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EA80C3-F420-42A5-ACC0-596113005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7268BD2-4F53-4850-96FD-2C29E5F448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F7A2778-9685-4445-BF26-BBB7F70A4C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CE8A5E2A-109F-443E-9867-05A6D8A6C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54B009A-37DF-41F7-AD90-083649892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277A569-BFAE-4C41-9FEE-D6E796910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2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F9647A-70C2-4F7D-92A0-51429D122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2FCA6C5-E9C5-41FB-BD23-4DFCB2D49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67F991D-544C-4BA9-B57A-563BA068B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C22E86B-065E-48A6-AE57-AC589122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49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D107B8E-CA20-436E-9678-052672C77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A899394-47FE-450F-BDB3-C6D7EDA39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71DDD58-358D-4F67-B77E-AB0FC802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004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31D928-F5BB-4181-8077-EE7A2A196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AC3273-35D6-4BD7-B368-B1337930F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0A92EE2-03AF-46C6-BBC8-F09B619CA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9749A27-7C9C-481A-9EE7-E2F8DD5BF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EBE7723-A550-48E2-A3D1-A206367F1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0275627-7A78-4F9E-B929-D2DF7C10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80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3EDA07-7263-4552-AE6C-39BE7CD9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DBF266A-17C2-458D-BC3E-08E6E9A163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14A5B21-DC97-4345-A386-7A7DA9F85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E5B5C0-A7FE-4C2F-B2E3-03A226F21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E595686-DDFF-4FD6-8166-85713DEBC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45F47C5-1426-4BD6-880D-6469542B7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82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357B78-1931-44FE-A69F-37417C21A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2A7EC8-A9A4-4D79-94D7-7179CFFCA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B5DEF5-7C47-40D2-8F16-C3BAA34A8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6427-F175-4619-A236-86803D5723AF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EFAFFD-1CCD-4FCE-821B-506800DBE2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71B6CB8-DC69-471D-B780-00BA823FD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791DC-FAA2-4157-BD84-64E42CBA6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82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e66/0016cab5-bd0edb7a/hello_html_2a0dc54b.png">
            <a:extLst>
              <a:ext uri="{FF2B5EF4-FFF2-40B4-BE49-F238E27FC236}">
                <a16:creationId xmlns:a16="http://schemas.microsoft.com/office/drawing/2014/main" xmlns="" id="{A4B9CFBC-8F7A-45C3-98DA-2E91CC9DC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88" y="0"/>
            <a:ext cx="10375624" cy="653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8FD3FF-BCE8-4C3B-BD70-1CDBE5D11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698" y="4821011"/>
            <a:ext cx="4561114" cy="1325563"/>
          </a:xfrm>
        </p:spPr>
        <p:txBody>
          <a:bodyPr>
            <a:normAutofit/>
          </a:bodyPr>
          <a:lstStyle/>
          <a:p>
            <a:r>
              <a:rPr lang="ru-RU" sz="1600" b="1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Токаренко</a:t>
            </a:r>
            <a:r>
              <a:rPr lang="ru-RU" sz="16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Ю.В. Учитель математики</a:t>
            </a:r>
            <a:r>
              <a:rPr lang="ru-RU" sz="16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762D310E-BC20-4635-AB1D-5A2741125AF7}"/>
              </a:ext>
            </a:extLst>
          </p:cNvPr>
          <p:cNvSpPr txBox="1">
            <a:spLocks/>
          </p:cNvSpPr>
          <p:nvPr/>
        </p:nvSpPr>
        <p:spPr>
          <a:xfrm>
            <a:off x="8341041" y="48644"/>
            <a:ext cx="45611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 Класс</a:t>
            </a:r>
          </a:p>
        </p:txBody>
      </p:sp>
    </p:spTree>
    <p:extLst>
      <p:ext uri="{BB962C8B-B14F-4D97-AF65-F5344CB8AC3E}">
        <p14:creationId xmlns:p14="http://schemas.microsoft.com/office/powerpoint/2010/main" val="1589207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A19EA9-45A3-4F5C-88F9-B36347094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Найдите 10% центнера?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259AE28-CC3D-494B-91D8-BA483AB70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yt3.ggpht.com/a/AATXAJwiS48s8D27IQPqYV02ZZhIoalQUZIUplzWTHv7=s900-c-k-c0x00ffffff-no-rj">
            <a:extLst>
              <a:ext uri="{FF2B5EF4-FFF2-40B4-BE49-F238E27FC236}">
                <a16:creationId xmlns:a16="http://schemas.microsoft.com/office/drawing/2014/main" xmlns="" id="{831F9EE8-86E6-41A8-A4A1-918E5F822D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https://yt3.ggpht.com/a/AATXAJwiS48s8D27IQPqYV02ZZhIoalQUZIUplzWTHv7=s900-c-k-c0x00ffffff-no-rj">
            <a:extLst>
              <a:ext uri="{FF2B5EF4-FFF2-40B4-BE49-F238E27FC236}">
                <a16:creationId xmlns:a16="http://schemas.microsoft.com/office/drawing/2014/main" xmlns="" id="{26D1A489-FCB4-4337-9EA8-7CE5F1644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228" y="1877786"/>
            <a:ext cx="4488543" cy="448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51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8E1924-CC7D-4525-8BD7-3EDC308AF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 Что больше: 1 кг железа или 1000 г пуха?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B3FB11-CCC8-4128-83C1-397AF55D0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media.lpgenerator.ru/images/390315/ravno.jpg">
            <a:extLst>
              <a:ext uri="{FF2B5EF4-FFF2-40B4-BE49-F238E27FC236}">
                <a16:creationId xmlns:a16="http://schemas.microsoft.com/office/drawing/2014/main" xmlns="" id="{B6570A6A-5478-4FD5-B4AA-2EC3C9EF3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690688"/>
            <a:ext cx="4176712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54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55A864-9F3A-4A81-9769-BF5573053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4 ТУР.   Задачки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7874C3-61CB-46E4-B529-CEE7457B3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610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b="1" dirty="0"/>
              <a:t>У Ахмета было 10 овец. Однажды все они околели, кроме девяти. </a:t>
            </a:r>
          </a:p>
          <a:p>
            <a:pPr marL="0" indent="0" algn="ctr">
              <a:buNone/>
            </a:pPr>
            <a:r>
              <a:rPr lang="ru-RU" altLang="ru-RU" b="1" dirty="0"/>
              <a:t>Сколько овец у него осталось? </a:t>
            </a:r>
          </a:p>
          <a:p>
            <a:endParaRPr lang="ru-RU" dirty="0"/>
          </a:p>
        </p:txBody>
      </p:sp>
      <p:pic>
        <p:nvPicPr>
          <p:cNvPr id="4" name="Picture 2" descr="https://andrearroyo.files.wordpress.com/2016/07/9.jpg">
            <a:extLst>
              <a:ext uri="{FF2B5EF4-FFF2-40B4-BE49-F238E27FC236}">
                <a16:creationId xmlns:a16="http://schemas.microsoft.com/office/drawing/2014/main" xmlns="" id="{F0F957D1-B254-45E8-AA1E-D4C81C246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73" y="3243489"/>
            <a:ext cx="3249386" cy="324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cdn.pixabay.com/photo/2015/10/11/21/45/sheep-983137_1280.jpg">
            <a:extLst>
              <a:ext uri="{FF2B5EF4-FFF2-40B4-BE49-F238E27FC236}">
                <a16:creationId xmlns:a16="http://schemas.microsoft.com/office/drawing/2014/main" xmlns="" id="{057B4107-BEAE-4463-8CA5-0D2EDBE3BE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6" t="12911" r="31568" b="-1"/>
          <a:stretch/>
        </p:blipFill>
        <p:spPr bwMode="auto">
          <a:xfrm>
            <a:off x="6477000" y="339271"/>
            <a:ext cx="4876800" cy="597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21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0456B32-5D20-4CCD-BAD0-D41DC98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829" y="1758156"/>
            <a:ext cx="6883400" cy="4351338"/>
          </a:xfrm>
        </p:spPr>
        <p:txBody>
          <a:bodyPr/>
          <a:lstStyle/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Пошли на охоту два отца и два сына. Убили трех зайцев, и, возвращаясь, каждый нес по одному зайцу. </a:t>
            </a:r>
          </a:p>
          <a:p>
            <a:pPr algn="ctr"/>
            <a:r>
              <a:rPr lang="ru-RU" altLang="ru-RU" b="1" dirty="0">
                <a:solidFill>
                  <a:schemeClr val="tx2"/>
                </a:solidFill>
              </a:rPr>
              <a:t>Как это могло быть? </a:t>
            </a:r>
          </a:p>
          <a:p>
            <a:endParaRPr lang="ru-RU" dirty="0"/>
          </a:p>
        </p:txBody>
      </p:sp>
      <p:pic>
        <p:nvPicPr>
          <p:cNvPr id="14340" name="Picture 4" descr="https://image.freepik.com/free-photo/portrait-of-a-family-looking-at-the-camera_13339-149515.jpg">
            <a:extLst>
              <a:ext uri="{FF2B5EF4-FFF2-40B4-BE49-F238E27FC236}">
                <a16:creationId xmlns:a16="http://schemas.microsoft.com/office/drawing/2014/main" xmlns="" id="{DEBC6553-6D62-46F6-B133-28F0FDA5B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895" y="214313"/>
            <a:ext cx="3971925" cy="596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18D18CD2-74E3-40D7-8C23-AE8A5A2232E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>
                <a:solidFill>
                  <a:srgbClr val="FF0000"/>
                </a:solidFill>
              </a:rPr>
              <a:t>4 ТУР.   Задачки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5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E7EA79-9D15-4170-B8EC-4BEC16E35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755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5 тур. ПРО ТРАНСПОРТ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xmlns="" id="{30786472-301C-470E-9431-3F1F889E8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650" y="1082675"/>
            <a:ext cx="7705725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Мотоциклист ехал в поселок и встретил 3 машины и 2 грузовика. Сколько всего машин ехало в поселок?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Какое колесо автомобиля не вращается при повороте налево?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Один шофер не взял с собой водительские права. Был знак одностороннего движения, но он двинулся в противоположном направлении. Полицейский видел это, но не остановил его. Почему?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Из какого полотна нельзя сшить себе рубашку?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Почему в поезде стоп-кран красного цвета, а в самолете синего?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Вы пилот самолета, совершающего рейс Д710 «Париж-Москва-Токио». Рейсы выполняются два раза в неделю. Сколько лет пилоту?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Тройка лошадей пробежала 30 км. По сколько километров пробежала каждая лошадь?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ru-RU" altLang="ru-RU" sz="1600" dirty="0"/>
              <a:t>Два поезда следуют навстречу друг другу – из Астаны в Алматы и из Алматы в Астану. Скорость второго в два раза больше первого. Какой из них будет дальше от Астаны в Момент встречи?</a:t>
            </a:r>
          </a:p>
        </p:txBody>
      </p:sp>
    </p:spTree>
    <p:extLst>
      <p:ext uri="{BB962C8B-B14F-4D97-AF65-F5344CB8AC3E}">
        <p14:creationId xmlns:p14="http://schemas.microsoft.com/office/powerpoint/2010/main" val="252239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D7CC87-51CD-41B4-8FC1-C216C767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6 ТУР. РЕШИ РЕБУС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4C8392-F624-4DCE-8EF8-16B085405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88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>
            <a:extLst>
              <a:ext uri="{FF2B5EF4-FFF2-40B4-BE49-F238E27FC236}">
                <a16:creationId xmlns:a16="http://schemas.microsoft.com/office/drawing/2014/main" xmlns="" id="{A639981B-231B-4193-98DE-6A2DD9220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9739" y="5229225"/>
            <a:ext cx="180022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0966" name="Picture 6">
            <a:extLst>
              <a:ext uri="{FF2B5EF4-FFF2-40B4-BE49-F238E27FC236}">
                <a16:creationId xmlns:a16="http://schemas.microsoft.com/office/drawing/2014/main" xmlns="" id="{DA40F060-33B7-49D8-9C89-54246115C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539750"/>
            <a:ext cx="7416800" cy="288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7" name="WordArt 7">
            <a:extLst>
              <a:ext uri="{FF2B5EF4-FFF2-40B4-BE49-F238E27FC236}">
                <a16:creationId xmlns:a16="http://schemas.microsoft.com/office/drawing/2014/main" xmlns="" id="{8D6AFEEB-A501-4091-8A6C-EF66BBD0BED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900489" y="4041776"/>
            <a:ext cx="11715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</a:p>
        </p:txBody>
      </p:sp>
      <p:sp>
        <p:nvSpPr>
          <p:cNvPr id="40969" name="WordArt 9">
            <a:extLst>
              <a:ext uri="{FF2B5EF4-FFF2-40B4-BE49-F238E27FC236}">
                <a16:creationId xmlns:a16="http://schemas.microsoft.com/office/drawing/2014/main" xmlns="" id="{0ED6E0C0-C865-413D-8AE7-55839B88E62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672263" y="4041776"/>
            <a:ext cx="449262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40970" name="WordArt 10">
            <a:extLst>
              <a:ext uri="{FF2B5EF4-FFF2-40B4-BE49-F238E27FC236}">
                <a16:creationId xmlns:a16="http://schemas.microsoft.com/office/drawing/2014/main" xmlns="" id="{E952F213-EBA7-4DC7-91EE-CBC17AB7A55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248526" y="4041776"/>
            <a:ext cx="449263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40971" name="WordArt 11">
            <a:extLst>
              <a:ext uri="{FF2B5EF4-FFF2-40B4-BE49-F238E27FC236}">
                <a16:creationId xmlns:a16="http://schemas.microsoft.com/office/drawing/2014/main" xmlns="" id="{20BA1B00-6CD9-4744-96A7-6B4F5C7C35E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751763" y="4041776"/>
            <a:ext cx="360362" cy="828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40972" name="WordArt 12">
            <a:extLst>
              <a:ext uri="{FF2B5EF4-FFF2-40B4-BE49-F238E27FC236}">
                <a16:creationId xmlns:a16="http://schemas.microsoft.com/office/drawing/2014/main" xmlns="" id="{BDB481E4-5922-481E-AE16-D2E85403C15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212013" y="4041775"/>
            <a:ext cx="468312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5.78035E-8 L -0.16233 -0.00139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6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-0.16233 -0.00116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6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0.16527 1.48148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>
            <a:extLst>
              <a:ext uri="{FF2B5EF4-FFF2-40B4-BE49-F238E27FC236}">
                <a16:creationId xmlns:a16="http://schemas.microsoft.com/office/drawing/2014/main" xmlns="" id="{F63954FD-1989-489F-8223-F49725C9A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476251"/>
            <a:ext cx="7343775" cy="28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3" name="Text Box 5">
            <a:extLst>
              <a:ext uri="{FF2B5EF4-FFF2-40B4-BE49-F238E27FC236}">
                <a16:creationId xmlns:a16="http://schemas.microsoft.com/office/drawing/2014/main" xmlns="" id="{377F0B08-3279-4B83-84CA-8E7845910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864" y="4149725"/>
            <a:ext cx="2447925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КОН</a:t>
            </a:r>
          </a:p>
        </p:txBody>
      </p:sp>
      <p:sp>
        <p:nvSpPr>
          <p:cNvPr id="48134" name="Text Box 6">
            <a:extLst>
              <a:ext uri="{FF2B5EF4-FFF2-40B4-BE49-F238E27FC236}">
                <a16:creationId xmlns:a16="http://schemas.microsoft.com/office/drawing/2014/main" xmlns="" id="{5979CB28-C9EC-45D1-A294-C99E05B82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113" y="4149725"/>
            <a:ext cx="19431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УС</a:t>
            </a:r>
          </a:p>
        </p:txBody>
      </p:sp>
      <p:sp>
        <p:nvSpPr>
          <p:cNvPr id="48135" name="Text Box 7">
            <a:extLst>
              <a:ext uri="{FF2B5EF4-FFF2-40B4-BE49-F238E27FC236}">
                <a16:creationId xmlns:a16="http://schemas.microsoft.com/office/drawing/2014/main" xmlns="" id="{6F8F365D-3A5A-4E22-9CAB-2857D16A2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8551" y="4149725"/>
            <a:ext cx="792163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Ь</a:t>
            </a:r>
          </a:p>
        </p:txBody>
      </p:sp>
      <p:sp>
        <p:nvSpPr>
          <p:cNvPr id="48136" name="Text Box 8">
            <a:extLst>
              <a:ext uri="{FF2B5EF4-FFF2-40B4-BE49-F238E27FC236}">
                <a16:creationId xmlns:a16="http://schemas.microsoft.com/office/drawing/2014/main" xmlns="" id="{A46A2018-08E8-4E54-82BF-A31776B9CA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1" y="4149725"/>
            <a:ext cx="1331913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Б</a:t>
            </a:r>
          </a:p>
        </p:txBody>
      </p:sp>
      <p:sp>
        <p:nvSpPr>
          <p:cNvPr id="48137" name="Text Box 9">
            <a:extLst>
              <a:ext uri="{FF2B5EF4-FFF2-40B4-BE49-F238E27FC236}">
                <a16:creationId xmlns:a16="http://schemas.microsoft.com/office/drawing/2014/main" xmlns="" id="{2DDC5A27-EC78-4757-A5F5-FD7991A87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0075" y="4149725"/>
            <a:ext cx="1258888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4798E-6 L -0.2283 0.0025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  <p:bldP spid="48134" grpId="0"/>
      <p:bldP spid="48134" grpId="1"/>
      <p:bldP spid="48135" grpId="0"/>
      <p:bldP spid="48135" grpId="1"/>
      <p:bldP spid="48136" grpId="0"/>
      <p:bldP spid="48136" grpId="1"/>
      <p:bldP spid="48137" grpId="0"/>
      <p:bldP spid="4813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иаметр">
            <a:extLst>
              <a:ext uri="{FF2B5EF4-FFF2-40B4-BE49-F238E27FC236}">
                <a16:creationId xmlns:a16="http://schemas.microsoft.com/office/drawing/2014/main" xmlns="" id="{8E725F6B-41AF-47A0-BD52-059D9E182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3" y="765175"/>
            <a:ext cx="6913562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WordArt 3">
            <a:extLst>
              <a:ext uri="{FF2B5EF4-FFF2-40B4-BE49-F238E27FC236}">
                <a16:creationId xmlns:a16="http://schemas.microsoft.com/office/drawing/2014/main" xmlns="" id="{FFD03AA8-9CB0-44A6-AC63-C4D8826AC09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071814" y="4797426"/>
            <a:ext cx="5048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4100" name="WordArt 4">
            <a:extLst>
              <a:ext uri="{FF2B5EF4-FFF2-40B4-BE49-F238E27FC236}">
                <a16:creationId xmlns:a16="http://schemas.microsoft.com/office/drawing/2014/main" xmlns="" id="{56F8EED7-2D7F-4650-B213-1170B76BA3F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575050" y="4797426"/>
            <a:ext cx="10795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</a:p>
        </p:txBody>
      </p:sp>
      <p:sp>
        <p:nvSpPr>
          <p:cNvPr id="4101" name="WordArt 5">
            <a:extLst>
              <a:ext uri="{FF2B5EF4-FFF2-40B4-BE49-F238E27FC236}">
                <a16:creationId xmlns:a16="http://schemas.microsoft.com/office/drawing/2014/main" xmlns="" id="{DAB0B03F-DEB9-4D1D-9D4E-4E96225BFBC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656139" y="4797426"/>
            <a:ext cx="5032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4102" name="WordArt 6">
            <a:extLst>
              <a:ext uri="{FF2B5EF4-FFF2-40B4-BE49-F238E27FC236}">
                <a16:creationId xmlns:a16="http://schemas.microsoft.com/office/drawing/2014/main" xmlns="" id="{42E6A0F9-98AD-4F5A-B6D9-C5E1C0CBAB0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843589" y="4797426"/>
            <a:ext cx="5032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4103" name="WordArt 7">
            <a:extLst>
              <a:ext uri="{FF2B5EF4-FFF2-40B4-BE49-F238E27FC236}">
                <a16:creationId xmlns:a16="http://schemas.microsoft.com/office/drawing/2014/main" xmlns="" id="{F39F5CB3-570F-48D3-BB14-63A3BFCE033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824789" y="4797426"/>
            <a:ext cx="18002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87283E-6 L -0.12587 -3.87283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3.87283E-6 L -0.28767 -3.87283E-6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программист">
            <a:extLst>
              <a:ext uri="{FF2B5EF4-FFF2-40B4-BE49-F238E27FC236}">
                <a16:creationId xmlns:a16="http://schemas.microsoft.com/office/drawing/2014/main" xmlns="" id="{7230E1D2-19FA-4495-A23D-A2DED1F1D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6" y="466726"/>
            <a:ext cx="7656513" cy="310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3" name="Text Box 5">
            <a:extLst>
              <a:ext uri="{FF2B5EF4-FFF2-40B4-BE49-F238E27FC236}">
                <a16:creationId xmlns:a16="http://schemas.microsoft.com/office/drawing/2014/main" xmlns="" id="{C0A01949-1230-46B7-983E-324196A77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776" y="3121025"/>
            <a:ext cx="842963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П</a:t>
            </a:r>
          </a:p>
        </p:txBody>
      </p:sp>
      <p:sp>
        <p:nvSpPr>
          <p:cNvPr id="68614" name="Text Box 6">
            <a:extLst>
              <a:ext uri="{FF2B5EF4-FFF2-40B4-BE49-F238E27FC236}">
                <a16:creationId xmlns:a16="http://schemas.microsoft.com/office/drawing/2014/main" xmlns="" id="{1785A286-C17C-4795-B46F-9F9DD875E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3133725"/>
            <a:ext cx="842962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Е</a:t>
            </a:r>
          </a:p>
        </p:txBody>
      </p:sp>
      <p:sp>
        <p:nvSpPr>
          <p:cNvPr id="68617" name="Text Box 9">
            <a:extLst>
              <a:ext uri="{FF2B5EF4-FFF2-40B4-BE49-F238E27FC236}">
                <a16:creationId xmlns:a16="http://schemas.microsoft.com/office/drawing/2014/main" xmlns="" id="{0C03E80D-DEE6-4722-9021-C4ADFF64A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0850" y="3149600"/>
            <a:ext cx="1728788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РО</a:t>
            </a:r>
          </a:p>
        </p:txBody>
      </p:sp>
      <p:sp>
        <p:nvSpPr>
          <p:cNvPr id="68618" name="Text Box 10">
            <a:extLst>
              <a:ext uri="{FF2B5EF4-FFF2-40B4-BE49-F238E27FC236}">
                <a16:creationId xmlns:a16="http://schemas.microsoft.com/office/drawing/2014/main" xmlns="" id="{3645825A-1E23-45E2-8D4D-18B84A039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4750" y="3121025"/>
            <a:ext cx="39751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 dirty="0">
                <a:solidFill>
                  <a:srgbClr val="000099"/>
                </a:solidFill>
              </a:rPr>
              <a:t>ГРАММ</a:t>
            </a:r>
          </a:p>
        </p:txBody>
      </p:sp>
      <p:sp>
        <p:nvSpPr>
          <p:cNvPr id="68619" name="Text Box 11">
            <a:extLst>
              <a:ext uri="{FF2B5EF4-FFF2-40B4-BE49-F238E27FC236}">
                <a16:creationId xmlns:a16="http://schemas.microsoft.com/office/drawing/2014/main" xmlns="" id="{5B9695B6-A60B-4A29-B11D-E96C07445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7888" y="3149600"/>
            <a:ext cx="6096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А</a:t>
            </a:r>
          </a:p>
        </p:txBody>
      </p:sp>
      <p:sp>
        <p:nvSpPr>
          <p:cNvPr id="68620" name="Text Box 12">
            <a:extLst>
              <a:ext uri="{FF2B5EF4-FFF2-40B4-BE49-F238E27FC236}">
                <a16:creationId xmlns:a16="http://schemas.microsoft.com/office/drawing/2014/main" xmlns="" id="{98EE1951-B256-4BE0-9AC0-74466939B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6225" y="3149600"/>
            <a:ext cx="23368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7200" b="1">
                <a:solidFill>
                  <a:srgbClr val="000099"/>
                </a:solidFill>
              </a:rPr>
              <a:t>ИСТ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31214E-6 L -0.06112 -2.31214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31214E-6 L -0.08975 -2.31214E-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/>
      <p:bldP spid="68614" grpId="0"/>
      <p:bldP spid="68614" grpId="1"/>
      <p:bldP spid="68617" grpId="0"/>
      <p:bldP spid="68617" grpId="1"/>
      <p:bldP spid="68618" grpId="0"/>
      <p:bldP spid="68619" grpId="0"/>
      <p:bldP spid="68619" grpId="1"/>
      <p:bldP spid="68620" grpId="0"/>
      <p:bldP spid="6862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EE72D6-460A-4AC5-9549-975397933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Правила игры.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487E50C-48CE-4D07-A452-2A607BF3D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В игре участвуют две команды из 5 человек. Игроки выбирают себе капитана команды.</a:t>
            </a:r>
          </a:p>
          <a:p>
            <a:r>
              <a:rPr lang="ru-RU" dirty="0"/>
              <a:t>2. Капитан команды имеет право принимать окончательное решение по данному заданию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238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64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7A6647-DC10-4C15-90E6-B78BF2D5A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1 ТУР               КТО БОЛЬШЕ?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754182-9191-41F3-8370-BA42B41D2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800" y="337797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Составьте новые слова из букв слов периметр, математика.</a:t>
            </a:r>
            <a:endParaRPr lang="ru-RU" dirty="0"/>
          </a:p>
        </p:txBody>
      </p:sp>
      <p:pic>
        <p:nvPicPr>
          <p:cNvPr id="5122" name="Picture 2" descr="https://fsd.multiurok.ru/html/2018/01/29/s_5a6f03c6e8dc3/img11.jpg">
            <a:extLst>
              <a:ext uri="{FF2B5EF4-FFF2-40B4-BE49-F238E27FC236}">
                <a16:creationId xmlns:a16="http://schemas.microsoft.com/office/drawing/2014/main" xmlns="" id="{75F69AB3-32BE-45F1-A946-BAA32E0CCC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" t="23254" r="6430" b="31667"/>
          <a:stretch/>
        </p:blipFill>
        <p:spPr bwMode="auto">
          <a:xfrm>
            <a:off x="3048000" y="159656"/>
            <a:ext cx="5515428" cy="206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948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F76A2C-7DE2-4C5A-AFCB-914AC4204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2 ТУР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CD7530-2588-424E-9357-B0914A435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математическая загадка">
            <a:extLst>
              <a:ext uri="{FF2B5EF4-FFF2-40B4-BE49-F238E27FC236}">
                <a16:creationId xmlns:a16="http://schemas.microsoft.com/office/drawing/2014/main" xmlns="" id="{F86AB1C6-7F0C-4BDF-B458-F455412837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" b="2328"/>
          <a:stretch/>
        </p:blipFill>
        <p:spPr bwMode="auto">
          <a:xfrm>
            <a:off x="4797497" y="0"/>
            <a:ext cx="6988104" cy="669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fsd.multiurok.ru/html/2018/01/29/s_5a6f03c6e8dc3/img11.jpg">
            <a:extLst>
              <a:ext uri="{FF2B5EF4-FFF2-40B4-BE49-F238E27FC236}">
                <a16:creationId xmlns:a16="http://schemas.microsoft.com/office/drawing/2014/main" xmlns="" id="{FF902E09-36C4-4487-A9FF-64CEDA741E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" t="23254" r="6430" b="31667"/>
          <a:stretch/>
        </p:blipFill>
        <p:spPr bwMode="auto">
          <a:xfrm>
            <a:off x="663959" y="2264228"/>
            <a:ext cx="4133538" cy="154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616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de661eb2b28fc3da275919f0779f3019-l&amp;n=13">
            <a:extLst>
              <a:ext uri="{FF2B5EF4-FFF2-40B4-BE49-F238E27FC236}">
                <a16:creationId xmlns:a16="http://schemas.microsoft.com/office/drawing/2014/main" xmlns="" id="{D3D7F4DA-C1D6-4688-856B-BBCA7351C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0"/>
            <a:ext cx="12125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AE9D5D-6E15-44CA-9B2A-3E6748D6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0" y="4529137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3 ТУР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FF731E-3FB7-47A5-87D8-F0B6D1FC8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530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20F248-2079-4C8C-BC69-658FE8986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Прибор для измерения углов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5F9EC04-A978-4CAF-9F52-00A3EFF3B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rchoztorg.ru/image/cache/catalog/samson/3/transportir-10-sm-gibkij-brauberg-flex-plastikovyj-180-gradusov-assorti-evropodves-210676-sn-rchoztorg-ru-510859564-600x600.jpg">
            <a:extLst>
              <a:ext uri="{FF2B5EF4-FFF2-40B4-BE49-F238E27FC236}">
                <a16:creationId xmlns:a16="http://schemas.microsoft.com/office/drawing/2014/main" xmlns="" id="{B0DBBDD1-401B-431D-8E0E-87FA68154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846942"/>
            <a:ext cx="4439557" cy="443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07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39888E-F3A9-4071-B947-50A86E44C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Сколько нулей в записи числа миллиард?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E5E2BA1-6B1A-4086-B9CC-2E92623C7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ndrearroyo.files.wordpress.com/2016/07/9.jpg">
            <a:extLst>
              <a:ext uri="{FF2B5EF4-FFF2-40B4-BE49-F238E27FC236}">
                <a16:creationId xmlns:a16="http://schemas.microsoft.com/office/drawing/2014/main" xmlns="" id="{A4B749E3-9BE6-4CF9-A7C6-45AD657E0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172" y="1960561"/>
            <a:ext cx="4351339" cy="435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41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31A36B-4A25-40A3-BD24-4FB850856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Прибор для измерения отрезков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E293A5E-9791-4AC1-86EF-35E23B0E9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pereezdmarket.ru/images/005/286/723/5286723/990xnoinc/%D0%9B%D0%B8%D0%BD%D0%B5%D0%B9%D0%BA%D0%B0_Attache_40_%D1%81%D0%BC_%D0%BF%D0%BB%D0%B0%D1%81%D1%82%D0%B8%D0%BA%D0%BE%D0%B2%D0%B0%D1%8F_(2_%D1%88%D1%82%D1%83%D0%BA%D0%B8_%D0%B2_%D1%83%D0%BF%D0%B0%D0%BA%D0%BE%D0%B2%D0%BA%D0%B5)_2.jpg">
            <a:extLst>
              <a:ext uri="{FF2B5EF4-FFF2-40B4-BE49-F238E27FC236}">
                <a16:creationId xmlns:a16="http://schemas.microsoft.com/office/drawing/2014/main" xmlns="" id="{2FE05E7B-970F-4DC1-B76F-E30986D00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87170"/>
            <a:ext cx="4270829" cy="427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87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64C958-1B6E-4109-A72C-0033E2CF9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Величина прямого угла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6D02B9-4ECF-4CBF-B517-E4FD7C4E1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upload.wikimedia.org/wikipedia/commons/thumb/9/9b/Augsburg_Bus_90.svg/1200px-Augsburg_Bus_90.svg.png">
            <a:extLst>
              <a:ext uri="{FF2B5EF4-FFF2-40B4-BE49-F238E27FC236}">
                <a16:creationId xmlns:a16="http://schemas.microsoft.com/office/drawing/2014/main" xmlns="" id="{087A3084-D9F7-4850-95B5-6AD9456FD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515" y="1825625"/>
            <a:ext cx="3926114" cy="392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91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332</Words>
  <Application>Microsoft Office PowerPoint</Application>
  <PresentationFormat>Произвольный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Токаренко Ю.В. Учитель математики </vt:lpstr>
      <vt:lpstr>Правила игры. </vt:lpstr>
      <vt:lpstr>1 ТУР               КТО БОЛЬШЕ? </vt:lpstr>
      <vt:lpstr>2 ТУР</vt:lpstr>
      <vt:lpstr>3 ТУР</vt:lpstr>
      <vt:lpstr>1. Прибор для измерения углов</vt:lpstr>
      <vt:lpstr>2. Сколько нулей в записи числа миллиард?</vt:lpstr>
      <vt:lpstr>3. Прибор для измерения отрезков </vt:lpstr>
      <vt:lpstr>4. Величина прямого угла</vt:lpstr>
      <vt:lpstr>5. Найдите 10% центнера?</vt:lpstr>
      <vt:lpstr>6.  Что больше: 1 кг железа или 1000 г пуха? </vt:lpstr>
      <vt:lpstr>4 ТУР.   Задачки</vt:lpstr>
      <vt:lpstr>Презентация PowerPoint</vt:lpstr>
      <vt:lpstr>5 тур. ПРО ТРАНСПОРТ</vt:lpstr>
      <vt:lpstr>6 ТУР. РЕШИ РЕБУС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школа</cp:lastModifiedBy>
  <cp:revision>7</cp:revision>
  <dcterms:created xsi:type="dcterms:W3CDTF">2022-03-05T16:33:09Z</dcterms:created>
  <dcterms:modified xsi:type="dcterms:W3CDTF">2023-05-04T05:13:29Z</dcterms:modified>
</cp:coreProperties>
</file>