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227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930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065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5614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469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581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41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42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443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92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475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74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21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205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22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630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27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4E39DCF-0C23-46F0-9928-331D01C86238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7DD6179-A6DA-46C3-914F-950E2CAB1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3574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0AEA0-ABCA-43FD-9076-8130B87C3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Герои России на </a:t>
            </a:r>
            <a:r>
              <a:rPr lang="ru-RU" dirty="0" err="1"/>
              <a:t>Домбассе</a:t>
            </a:r>
            <a:r>
              <a:rPr lang="ru-RU" dirty="0"/>
              <a:t>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9E0E87E-2964-4D4D-A7A6-ACB2DAE88C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184" y="1774166"/>
            <a:ext cx="3044427" cy="4059237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C24CED5-9AF3-4503-BDB8-FEBBEAB4F78C}"/>
              </a:ext>
            </a:extLst>
          </p:cNvPr>
          <p:cNvSpPr/>
          <p:nvPr/>
        </p:nvSpPr>
        <p:spPr>
          <a:xfrm>
            <a:off x="5057041" y="3429000"/>
            <a:ext cx="6717673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Семилетова Антона Алексеевича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091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4FA2B78-36A6-4D83-A154-0433870ED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Герои России на </a:t>
            </a:r>
            <a:r>
              <a:rPr lang="ru-RU" dirty="0" err="1"/>
              <a:t>Домбассе</a:t>
            </a:r>
            <a:r>
              <a:rPr lang="ru-RU" dirty="0"/>
              <a:t>. 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9E06A6F9-39B8-4A9E-A033-8B202E42920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41009" y="1406769"/>
            <a:ext cx="3770142" cy="4384431"/>
          </a:xfrm>
          <a:prstGeom prst="rect">
            <a:avLst/>
          </a:prstGeo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203C3161-B0FC-45AC-A316-3EBF7533DA7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Высокой правительственной наградой был отмечен подвиг уроженца станицы </a:t>
            </a:r>
            <a:r>
              <a:rPr lang="ru-RU" sz="2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Новосвободной</a:t>
            </a:r>
            <a:r>
              <a:rPr lang="ru-RU" sz="2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ефрейтора Антона Алексеевича Семилетова, родившегося 20 ноября 1993 года, который после окончания нашей школы с 2011 по 2012 годы проходил службу по призыву в должности номера расчёта зенитных орудий. Спустя шесть лет 13 марта 2018 года, он поступил на военную службу по контракту в войсковую часть № 71718, дислоцирующуюся в населенном пункте Шали  Чеченской Республики. В марте нынешнего года в составе войсковой группировки этой части убыл в район проведения специальной операции по защите жителей Донецкой и Луганской народных республик.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2114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D383A-47C3-419F-841C-4D32F5F48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Семилетова Антона Алексеевича</a:t>
            </a: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3422A3E-9B09-4349-A0D0-CA44A046F53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218" y="1580050"/>
            <a:ext cx="3933520" cy="4059237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D94D7811-CD1A-42AC-A348-AD7EBC97AF9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effectLst/>
              </a:rPr>
              <a:t> Военнослужащие подразделения, в числе которых был наш земляк 13 марта 2022 года участвовал в бою за освобождение села Никольское Донецкой области. В непосредственном боевом столкновении  с противником ефрейтор Семилетов получил  огнестрельное ранение. После оказанной ему медицинской помощи – перевязки вернулся в строй и продолжил выполнение боевого задания, но пуля, выпущенная из оружия вражеского снайпера, оказалась для Антона смертельной.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197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36ECE-B8F8-4F92-A197-2CA110F7A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Семилетова Антона Алексеевича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4BA0A2E-C80F-45BE-A12C-E64C9837FA4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94853"/>
            <a:ext cx="5059363" cy="3933456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AD87803F-FF20-40D2-A94C-77E9C148BD2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effectLst/>
              </a:rPr>
              <a:t> Указом Президента РФ от 7 апреля 2022 года № 191сс за мужество, отвагу и самоотверженность, проявленные в ходе спецоперации, Антон Алексеевич Семилетов посмертно награждён орденом Мужества. Государственная награда под номером № 78789 и удостоверение к ней </a:t>
            </a:r>
          </a:p>
          <a:p>
            <a:r>
              <a:rPr lang="ru-RU" dirty="0">
                <a:effectLst/>
              </a:rPr>
              <a:t>№ 795300 были переданы на хранение родителям погибшего.</a:t>
            </a:r>
          </a:p>
          <a:p>
            <a:r>
              <a:rPr lang="ru-RU" dirty="0">
                <a:effectLst/>
              </a:rPr>
              <a:t> Награды и удостоверения к ним вручил родственникам погибшего врио главы Майкопского района С.С. </a:t>
            </a:r>
            <a:r>
              <a:rPr lang="ru-RU" dirty="0" err="1">
                <a:effectLst/>
              </a:rPr>
              <a:t>Жинжаров</a:t>
            </a:r>
            <a:r>
              <a:rPr lang="ru-RU" dirty="0">
                <a:effectLst/>
              </a:rPr>
              <a:t> и военный комиссар Майкопского района С.В. Праздников  1 июля 2022.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266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0792EB-50BF-4E08-84D5-A0CB5F433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37AE3B5-2150-4BD9-A187-BA777BA7C0E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1731963"/>
            <a:ext cx="3657600" cy="405923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E7DA0821-2FA2-453D-9910-DB86601D49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75" y="1731963"/>
            <a:ext cx="4693288" cy="4059237"/>
          </a:xfrm>
        </p:spPr>
      </p:pic>
    </p:spTree>
    <p:extLst>
      <p:ext uri="{BB962C8B-B14F-4D97-AF65-F5344CB8AC3E}">
        <p14:creationId xmlns:p14="http://schemas.microsoft.com/office/powerpoint/2010/main" val="916136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20</TotalTime>
  <Words>259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Calisto MT</vt:lpstr>
      <vt:lpstr>Times New Roman</vt:lpstr>
      <vt:lpstr>Wingdings 2</vt:lpstr>
      <vt:lpstr>Сланец</vt:lpstr>
      <vt:lpstr>Герои России на Домбассе. </vt:lpstr>
      <vt:lpstr>Герои России на Домбассе. </vt:lpstr>
      <vt:lpstr> Семилетова Антона Алексеевича </vt:lpstr>
      <vt:lpstr>Семилетова Антона Алексеевича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России на Домбассе. </dc:title>
  <dc:creator>Алина</dc:creator>
  <cp:lastModifiedBy>Алина</cp:lastModifiedBy>
  <cp:revision>3</cp:revision>
  <dcterms:created xsi:type="dcterms:W3CDTF">2022-08-31T21:26:02Z</dcterms:created>
  <dcterms:modified xsi:type="dcterms:W3CDTF">2022-08-31T21:46:43Z</dcterms:modified>
</cp:coreProperties>
</file>