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</p:sldMasterIdLst>
  <p:notesMasterIdLst>
    <p:notesMasterId r:id="rId33"/>
  </p:notesMasterIdLst>
  <p:sldIdLst>
    <p:sldId id="256" r:id="rId2"/>
    <p:sldId id="257" r:id="rId3"/>
    <p:sldId id="266" r:id="rId4"/>
    <p:sldId id="270" r:id="rId5"/>
    <p:sldId id="283" r:id="rId6"/>
    <p:sldId id="284" r:id="rId7"/>
    <p:sldId id="285" r:id="rId8"/>
    <p:sldId id="286" r:id="rId9"/>
    <p:sldId id="287" r:id="rId10"/>
    <p:sldId id="271" r:id="rId11"/>
    <p:sldId id="288" r:id="rId12"/>
    <p:sldId id="289" r:id="rId13"/>
    <p:sldId id="280" r:id="rId14"/>
    <p:sldId id="279" r:id="rId15"/>
    <p:sldId id="276" r:id="rId16"/>
    <p:sldId id="291" r:id="rId17"/>
    <p:sldId id="273" r:id="rId18"/>
    <p:sldId id="277" r:id="rId19"/>
    <p:sldId id="292" r:id="rId20"/>
    <p:sldId id="293" r:id="rId21"/>
    <p:sldId id="282" r:id="rId22"/>
    <p:sldId id="290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66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786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339B8F4-5008-489F-90D6-E32EAF0ADE6E}" type="datetimeFigureOut">
              <a:rPr lang="ru-RU"/>
              <a:pPr>
                <a:defRPr/>
              </a:pPr>
              <a:t>05.05.2023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0981229-BE68-4E04-AC73-756A8D952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2322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bmuzei.ru/bolshoj-petergofskij-dvorecz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Фонтаны Петергофа</a:t>
            </a:r>
          </a:p>
          <a:p>
            <a:pPr>
              <a:spcBef>
                <a:spcPct val="0"/>
              </a:spcBef>
            </a:pPr>
            <a:r>
              <a:rPr lang="ru-RU" smtClean="0"/>
              <a:t>Фонтаны Петергофа заслуженно считают самым роскошным и изысканным комплексом во всем мире. С момента его возведения прошло почти 3 века, но до сих пор главное украшение императорской резиденции продолжает впечатлять гостей. Каждый из нескольких десятков фонтанов имеет не только уникальную форму, но и рисунок водной струи.</a:t>
            </a:r>
          </a:p>
          <a:p>
            <a:pPr>
              <a:spcBef>
                <a:spcPct val="0"/>
              </a:spcBef>
            </a:pPr>
            <a:r>
              <a:rPr lang="ru-RU" smtClean="0"/>
              <a:t>Впервые Петергоф упоминается в 1705 году как «путевой двор» и пристань для переезда на остров Котлин. Это была одна из многих мыз («попутных светлиц»), построенных по дороге из Санкт-Петербурга вдоль южного берега Финского залива. В 1710 году начинается строительство загородной императорской резиденции для Петра I. В 1714 году был заложен Большой дворец. На протяжении XVIII — начала XX века Петергоф формировался как дворцово-парковый ансамбль. Петр не случайно выбрал именно эту местность для строительства фонтанов: здесь были обнаружены несколько водоемов, питавшихся бьющими из-под земли ключами. Именно эти источники используются для фонтанов и сейчас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8AE463E4-D443-4893-AE3B-1C34EAE8C824}" type="slidenum">
              <a:rPr lang="ru-RU"/>
              <a:pPr eaLnBrk="1" hangingPunct="1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Аллея фонтанов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Изначально аллея фонтанов служила каналом. Гости, прибывшие в Петергоф на кораблях по Финскому заливу, пересаживались на небольшие лодки. Легкие суда легко могли пройти по каналу, который украшали 22 фонтана. Они двигались по нему к специальному ковшу, который был гаванью. Сейчас на ее месте расположен Самсон, но при Петре I его не было. Император планировал украсить канал скульптурами по мотивам басен Эзопа, но эта идея так и не была воплощена.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099BA0D1-DC6D-4B80-94F5-7F3797479154}" type="slidenum">
              <a:rPr lang="ru-RU"/>
              <a:pPr eaLnBrk="1" hangingPunct="1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Чаши (Французский и Итальянский большие фонтаны)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Парные фонтаны «Чаши» располагаются в окружении цветов, по бокам от Самсона. В круглых бассейнах, диаметр которых составляет 25 метров, установлены чаши, сделанные из мрамора. Вес каждой из них достигает 17 тонн. Изначально они были деревянными, покрытыми свинцом и расписанные под мрамор. Но, к середине XIX века чаши потеряли свой вид, и была заменены на скульптуры из каррарского мрамора, который добывают в Апуанских Альпах. Французским фонтан назван в честь Поля Суалема –  мастера гидротехнических работ, который был родом из Франции. А второй – Итальянский, в честь таких же мастеров, Джованни и Джулиано Барратини из Италии.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E122CEAB-1A4A-4A5F-800C-DC4FA8CA8E3D}" type="slidenum">
              <a:rPr lang="ru-RU"/>
              <a:pPr eaLnBrk="1" hangingPunct="1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Адам и Ева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Адам и Ева – немногие из тех фонтанов, которые сохранились до нашего времени в первоначальном виде. Их изготовил Джованни Бонацца по заказу Петра I. Скульптуры являются копиями – оригинал находится в венецианском Дворце дожей. Фонтаны поднимаются на высоту 7 метров, и не распыляются на воздухе, а превращаются в крупные капли, которые можно увидеть издалека.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9275331C-66AB-4FDF-9B96-1A01B91660E4}" type="slidenum">
              <a:rPr lang="ru-RU"/>
              <a:pPr eaLnBrk="1" hangingPunct="1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Золотая гора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Рядом с дворцом Марли расположен 14-метровый каскад, который был создан по образу фонтанов французского дворца Марли ле Руа. Вдоль его ступеней расположены скульптуры античных богов, а ступени отделаны мрамором белого цвета. Стенки лестниц украшены золочеными листами меди, которые создают необычный зеркальный эффект.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5F3E009B-B0D8-438A-B51B-2E07086E97C1}" type="slidenum">
              <a:rPr lang="ru-RU"/>
              <a:pPr eaLnBrk="1" hangingPunct="1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Тритон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Рядом с Оранжереей расположен сад, который украшает фонтан Тритон. Он, как и Самсон, олицетворяет победу российских войск над шведской морской эскадрой. Струя воды поднимается на высоту 8 метров, вырываясь из пасти морского дьявола. От сражающегося Тритона разбегаются черепахи, из которых также вырываются струи. Эскиз этой работы принадлежит Бартоломео Растрелли.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91B1C438-A7B0-4B8B-B78E-818F265B160B}" type="slidenum">
              <a:rPr lang="ru-RU"/>
              <a:pPr eaLnBrk="1" hangingPunct="1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Менажерные фонтаны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Фонтаны располагаются у подножия Золотой горы, а их название происходит от французского слова, в переводе означающего «экономить». Дело в том, что струя воды хоть мощно и высоко бьет вверх, расход – довольно невелик. Чертеж для них разработал Петр I, секрет заключается в том, что в трубу, диаметр которой – 30 сантиметров, вложен конус из меди. Вода его обтекает, и выходит под большим давлением в узкое отверстие. Столб воды получается полым, но очень эффектным.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FD52CA11-589A-40F3-B502-B79B459C20E0}" type="slidenum">
              <a:rPr lang="ru-RU"/>
              <a:pPr eaLnBrk="1" hangingPunct="1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Шахматная гора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Шахматная гора – еще один каскад. Он спускается с холма к самой просторной площади Нижнего парка. Название каскад получил благодаря декору: его лестницы расписаны, словно доска для шахмат. Петр I задумывал на этом месте композицию разрушенного замка, и хотел назвать его «Руинным», акцентируя внимание на победу над шведами. Каскад украшают статуи античных богов, верхний грот охраняется тремя драконами, а нижний – водной завесой.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45230BF0-9E0A-4371-B9C5-EF1D2B3625A5}" type="slidenum">
              <a:rPr lang="ru-RU"/>
              <a:pPr eaLnBrk="1" hangingPunct="1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Римские фонтаны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Неподалеку от Шахматной горы расположено два симметричных фонтана. Свое имя они получили благодаря сходству с теми, что находятся в Риме, на площади перед собором Святого Петра. Чаши, состоящие из двух ярусов, выполнены из мрамора разных цветов, и красиво украшены золоченым декором.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3F3F92C6-B268-40A1-BD1E-1DECEFBD3DB2}" type="slidenum">
              <a:rPr lang="ru-RU"/>
              <a:pPr eaLnBrk="1" hangingPunct="1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Львиный каскад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Львиный каскад расположен на аллее, которая тянется к Эрмитажу. Фонтанный комплекс устроен в виде бассейна, где на постаментах размещаются 14 темных колонн из гранита, и 12 белоснежных ваз из мрамора. По сторонам их охраняют два льва, отлитые из бронзы. В центре композиции – нимфа Аганиппа. От всех других фонтанов Петергофа этот отличается своеобразной скоромностью – здесь гости не увидят ни позолоты, ни другого декора.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ABC209E4-C53E-454E-8230-500895CD36B9}" type="slidenum">
              <a:rPr lang="ru-RU"/>
              <a:pPr eaLnBrk="1" hangingPunct="1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Китовый фонтан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В 1724 году, между Львиным каскадом и </a:t>
            </a:r>
            <a:r>
              <a:rPr lang="ru-RU" u="sng" smtClean="0">
                <a:hlinkClick r:id="rId3"/>
              </a:rPr>
              <a:t>Большим дворцом</a:t>
            </a:r>
            <a:r>
              <a:rPr lang="ru-RU" smtClean="0"/>
              <a:t> вырыли пруд, чтобы строить еще один масштабный водный комплекс. Но, работы были приостановлены. Какое-то время водоем простоял без дела, и только в 1738 году работы восстановили. Пруд сделали глубже, а в его центр была установлена скульптура «в подобие рыбы-кита», которую окружают мифологические морские быки.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D31271A5-F8C1-43CB-8798-2CF93FAE432A}" type="slidenum">
              <a:rPr lang="ru-RU"/>
              <a:pPr eaLnBrk="1" hangingPunct="1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 первого взгляда невозможно понять, сколько фонтанов в Петергофе. Однако если прогуляться по дворцовому комплексу и посчитать, окажется, что их здесь очень много, целых 191. И каждый – произведение искусства. Их дополняет 4 больших каскада. Большая часть фонтанов расположена в Нижнем парке. Не все они в своем первоначальном виде – некоторые меняли из-за ветхости, что-то не удалось сохранить во время Великой Отечественной войны. Но утраченные фонтаны были реконструированы по чертежам, которые сохранились в архивах.</a:t>
            </a:r>
          </a:p>
          <a:p>
            <a:pPr>
              <a:spcBef>
                <a:spcPct val="0"/>
              </a:spcBef>
            </a:pPr>
            <a:r>
              <a:rPr lang="ru-RU" smtClean="0"/>
              <a:t>Одним из самых известных в мире фонтанным комплексом является французский Версаль. Но у него есть большая разница с Петергофом. В России для работы фонтанов не используется ни единого насоса. Они функционируют благодаря естественному рельефу, который имеет довольно крутой уклон.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306D0EEE-E551-4EF2-9FEE-870B74196773}" type="slidenum">
              <a:rPr lang="ru-RU"/>
              <a:pPr eaLnBrk="1" hangingPunct="1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Солнце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В Нижнем саду, в одном из водоемов, расположен фонтан «Солнце», который выполнен в виде позолоченной колонны. В нем, по кругу, сделано 187 отверстий для воды, струи, которые вырываются из них, изображают лучи. Колонну окружают дельфины, а вся конструкция приводится в движении с помощью колеса.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7E40C5CD-26C2-4769-BA01-FE5EBB93CDE8}" type="slidenum">
              <a:rPr lang="ru-RU"/>
              <a:pPr eaLnBrk="1" hangingPunct="1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Пирамида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Неподалеку от дворца Монплезир, на аллее, усаженной липами, расположен фонтан Пирамида. Он создан по образу версальского трехгранного обелиска, и, как и некоторые другие скульптуры Верхнего и Нижнего парвок, является памятником победы в Северной войне. Пирамида расходует 100 литров воды за 1 секунду, и это делает его самым многоводным фонтаном Петергофа. На семи ступенях образовываются 505 водных струй, а форма обелиска создается исключительно за счет воды.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E4448E27-068F-4198-970A-055D8DC4E27B}" type="slidenum">
              <a:rPr lang="ru-RU"/>
              <a:pPr eaLnBrk="1" hangingPunct="1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Фонтаны Монплезира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Сад Монплезира делится на 4 части. Центральное место каждой из них занимает фонтан с позолоченной статуей. Здесь можно увидеть Аполлона, Психею, Вакху и Фавна. Парадная аллея сада украшена каменным фонтаном Сноп.</a:t>
            </a:r>
          </a:p>
          <a:p>
            <a:pPr>
              <a:spcBef>
                <a:spcPct val="0"/>
              </a:spcBef>
            </a:pPr>
            <a:r>
              <a:rPr lang="ru-RU" smtClean="0"/>
              <a:t>Первоначально скульптуры изготовили из свинца и установили в начале XVIII века, но чуть меньше, чем через 100 лет их пришлось заменить, из-за того, что свинцовые статуи быстро теряют красивый облик – их место заняли бронзовые.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19F1B860-8D02-4D1E-B2A2-0CA0C1BAC0A2}" type="slidenum">
              <a:rPr lang="ru-RU"/>
              <a:pPr eaLnBrk="1" hangingPunct="1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Фонтаны-шутихи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Это самые веселые и необычные фонтаны Нижнего сада, здесь всегда многолюдно, а в хорошую погоду и дети, и взрослые с удовольствием освежаются. Дело в том, что водные струи бьют внезапно, и любой, кто подошел слишком близко, рискует намокнуть до нитки. Шутих в Петергофе несколько: Диванчики, Водная дорога, Зонтик, Дубок и Елочки.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5323018E-1025-414E-8A93-14D5D3F8F9B3}" type="slidenum">
              <a:rPr lang="ru-RU"/>
              <a:pPr eaLnBrk="1" hangingPunct="1"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Разрушенный немцами Большой дворец в Петергофе. Исключительно тяжелые испытания выпали на долю Петергофа в годы Великой Отечественной войны. Более 900 дней его территорию пересекала линия фронта. Когда бои шли еще на дальних подступах к Ленинграду, началась эвакуация оборудования завода точных технических камней и музейных ценностей. На плечи немногочисленного коллектива сотрудников дворцов легла трудная задача: из более чем 40 тысяч музейных экспонатов – картин, художественных изделий, скульптуры – отобрать и отправить в тыл в первую очередь те, которые представляли наибольшую ценность. 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922F66D2-EFA7-464C-B9A3-29A19B7749CC}" type="slidenum">
              <a:rPr lang="ru-RU"/>
              <a:pPr eaLnBrk="1" hangingPunct="1"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 сильно пострадал в ходе немецкой оккупации во время Великой Отечественной войны. Цельно золотая статуя Самсона была утрачена в 1941 г. При подходе немецко-фашистских войск к Лениграду во время спешной эвакуации художественных ценностей, статуя была закопана в окрестностях Петергофа работниками музея. По окончании мероприятия грузовик с командой попал под обстрел, и все участники акции погибли. Место "захоронения" статуи остаётся неизвестным до сегодняшних дней (по другим данным — вывезена в Германию, распилена на части и спрятана нацистами в окрестностях Петергофа [1]). В 1947 году скульпторы В. Симонов и Н. Михайлов на основе архивных данных, фотографий и работ М.Козловского воссоздали «Самсона», восстановленный ансамбль открыт 14 сентября 1947 года.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70D83B0E-1E0E-46D3-A764-E409E61CFDE3}" type="slidenum">
              <a:rPr lang="ru-RU"/>
              <a:pPr eaLnBrk="1" hangingPunct="1"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 1945 году началось восстановление Нижнего парка. На эту работу выходили не только жители Петродворца, но и ленинградские рабочие, служащие, студенты, школьники и воины Советской Армии. К январю 1947 года на территории города было обезврежено 20 тысяч мин и 100 тысяч снарядов. Наибольшее количество их оказалось в Верхнем саду и «Александрии». Подводная часть пляжей при разминировании, для большей надежности, была пробомблена с самолетов. Несмотря на умение бойцов, их опыт и все предосторожности, не обошлось и без жертв. Многие воины отдали свою жизнь, обезвреживая Петродворец от смертоносного наследия оккупантов. Так, сержант Г. Севрюгин погиб от мины-ловушки большой мощности, установленной в Нижнем парке возле фонтана «Солнце». 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D82BA9DD-E8DE-458B-8DE3-FA7CA897D8D0}" type="slidenum">
              <a:rPr lang="ru-RU"/>
              <a:pPr eaLnBrk="1" hangingPunct="1"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Водный комплекс намного масштабнее, чем кажется на первый взгляд. Он начинается еще на Ропшинских высотах, в родниках, что в 20 километрах от Петергофа. От них были прорыты каналы, по которым вода течет в пруды-водосборники, которых целых 18 штук. Уже оттуда воды по трубам стремится к каскадам императорского сада и четырем группам фонтанов Нижнего парка. Несмотря на то, что со временем устройство фонтанов немного менялся, принцип его работы до сих пор остается тем же, что и при Петре Великом.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8F1F07AB-8A89-444B-A6A4-BBF299A71243}" type="slidenum">
              <a:rPr lang="ru-RU"/>
              <a:pPr eaLnBrk="1" hangingPunct="1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Дубовый</a:t>
            </a:r>
          </a:p>
          <a:p>
            <a:pPr>
              <a:spcBef>
                <a:spcPct val="0"/>
              </a:spcBef>
            </a:pPr>
            <a:r>
              <a:rPr lang="ru-RU" smtClean="0"/>
              <a:t>Эта композиция стала одной из первых, смонтированных в парке фонтанов в Петергофе. Его установили в 1734 году, и назвали так, потому что в центре был отлитый из свинца дуб. Дерево окружали тритоны и дельфины, автором этой скульптуры стал Бартоломео Растрелли. Позже, в 1809 году, дуб перенесли в другой фонтан, а на его месте появился Амур. Его изобразили надевающим маску. Елизавета Петровна ввела традицию, которая недавно была возрождена: каждое 1 августа (14.08 по новому стилю) в бассейне совершали ритуал окропления святой водой полковых знамен всех военных частей Петергофа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3703A1E6-84E1-4F80-B343-96E255046720}" type="slidenum">
              <a:rPr lang="ru-RU"/>
              <a:pPr eaLnBrk="1" hangingPunct="1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Нептун</a:t>
            </a:r>
          </a:p>
          <a:p>
            <a:pPr>
              <a:spcBef>
                <a:spcPct val="0"/>
              </a:spcBef>
            </a:pPr>
            <a:r>
              <a:rPr lang="ru-RU" smtClean="0"/>
              <a:t>Скульптура древнеримского бога морей находится в самом большом бассейне Петергофа. Изначально на этом месте была установлена композиция «Колесница Нептуна», но через некоторое время она потеряла привлекательный вид. И тогда, в XVIII веке, Павел I купил в Германии Нептуна, которого и сейчас можно увидеть в императорской резиденции. Во время Великой Отечественной войны скульптура была украдена и вывезена немцами, однако, после – возвращена на историческое место.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31CF75C9-018F-4C88-883E-84B36C63122E}" type="slidenum">
              <a:rPr lang="ru-RU"/>
              <a:pPr eaLnBrk="1" hangingPunct="1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Межеумный</a:t>
            </a:r>
          </a:p>
          <a:p>
            <a:pPr>
              <a:spcBef>
                <a:spcPct val="0"/>
              </a:spcBef>
            </a:pPr>
            <a:r>
              <a:rPr lang="ru-RU" smtClean="0"/>
              <a:t>Еще одно название этого фонтана – Неопределенный. Его он получил потому, что декор часто менялся. Сначала его украшала скульптурная группа «Андромеда», состоящая из нескольких фигур, отлитых из свинца. Затем – морской дракон и четыре дельфина. В XIX веке декор менялся еще два раза. Свой нынешний вид фонтан обрел в период послевоенной реконструкции, когда в него вернули дракона и дельфинов.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931DFB83-C65C-423D-9C3B-9CFA3276DD52}" type="slidenum">
              <a:rPr lang="ru-RU"/>
              <a:pPr eaLnBrk="1" hangingPunct="1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Фонтаны Квадратных прудов</a:t>
            </a:r>
          </a:p>
          <a:p>
            <a:pPr>
              <a:spcBef>
                <a:spcPct val="0"/>
              </a:spcBef>
            </a:pPr>
            <a:r>
              <a:rPr lang="ru-RU" smtClean="0"/>
              <a:t>Изначально в прудах не предусматривались фонтаны – они были предназначены для сбора воды, которую направляли в Нижний парк. Но в 1737 году и в них появились золоченые скульптуры, выполненные Растрелли. Пруды украсили ансамблем «купание Дианы», скульптуры бога Алфея и нимфы Аретусы, которых окружали сирены и дельфины. В конце XVIII века декор потерял блеск, и их убрали, оставив лишь дельфинов, из которых вырывались струи воды. В XX веке в бассейны установили скульптуры «Весна» и «Лето», сделанные их мрамора, а после войны их заменили Венерой Италийской и Аполлоном. Оригинальные дельфины не сохранились, и были отлиты по чертежам.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468A1001-E2BB-45D4-AB14-6DC82803F2BE}" type="slidenum">
              <a:rPr lang="ru-RU"/>
              <a:pPr eaLnBrk="1" hangingPunct="1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Фонтаны Нижнего парка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В Нижнем парке, площадью 102 гектара, располагаются главные достопримечательности Петергофа.</a:t>
            </a:r>
          </a:p>
          <a:p>
            <a:pPr>
              <a:spcBef>
                <a:spcPct val="0"/>
              </a:spcBef>
            </a:pPr>
            <a:r>
              <a:rPr lang="ru-RU" smtClean="0"/>
              <a:t>Большой Каскад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Большой фонтан Петергофа – не просто самый масштабный объект императорской резиденции, но и один из самых впечатляющих подобных произведений в мире. Петр I пожелал, чтобы парадный въезд завершался величественным дворцом и каскадом. Он состоит из двух массивных лестниц, которые соединяются арками Большого грота. На сегодняшний день каскад украшают 225 бронзовых, свинцовых и мраморных скульптур разного размера.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CC2D6FF4-C30D-4129-B355-098FD4FF7BF7}" type="slidenum">
              <a:rPr lang="ru-RU"/>
              <a:pPr eaLnBrk="1" hangingPunct="1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Самсон</a:t>
            </a:r>
            <a:endParaRPr lang="ru-RU" b="1" smtClean="0"/>
          </a:p>
          <a:p>
            <a:pPr>
              <a:spcBef>
                <a:spcPct val="0"/>
              </a:spcBef>
            </a:pPr>
            <a:r>
              <a:rPr lang="ru-RU" smtClean="0"/>
              <a:t>Одна из самых известных скульптур Петергофа и центр Большого каскада – Самсон. Он изображен раздирающим пасть льва – аллегория, обозначающая силу армии Российской Империи и победу над шведами в Северной войне. Скульптура была посвящена четвертьвековому юбилею победы в Полтавской битве. Немногие знают, что первая скульптура быстро потеряла свой блеск, и в начале XIX века была заменена на бронзовую. Однако и этот памятник был утрачен в Великой Отечественной войне. Нынешний Самсон – реконструкция, воссозданная по старинным фотографиям.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735C7DE4-E563-4E3D-94A2-9A9F72D8352A}" type="slidenum">
              <a:rPr lang="ru-RU"/>
              <a:pPr eaLnBrk="1" hangingPunct="1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FA55E-FDC1-4BB7-9728-233CE23449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ECB22-81E6-47D0-BB11-A97BB0CB9E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746E1-1CEF-4F26-B23E-BFDF963739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24FA2-E0D9-4725-A2C6-5DE7A90E1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844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EE6852-6F25-4826-9709-655701E174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5F5CD3-FB79-4997-9AD9-029DE3F580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BF109-54DE-4A4D-9837-138EAFA901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937EB-6420-42B6-A745-F7BF762D00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C1AA9A-66CF-4726-B95E-F592F706A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03BAC-322F-4049-9A75-5DB2B3F81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674D0B-A8DC-4114-B878-16589C235E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F2450E2-D405-436C-A37E-F2F249A6E1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C2F6F34-8F99-4644-BEA2-84A7284FF1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0307"/>
            <a:ext cx="7772400" cy="2786081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7200" dirty="0" smtClean="0">
                <a:solidFill>
                  <a:srgbClr val="FF0066"/>
                </a:solidFill>
                <a:latin typeface="+mn-lt"/>
              </a:rPr>
              <a:t>Петергоф.</a:t>
            </a:r>
            <a:br>
              <a:rPr lang="ru-RU" sz="7200" dirty="0" smtClean="0">
                <a:solidFill>
                  <a:srgbClr val="FF0066"/>
                </a:solidFill>
                <a:latin typeface="+mn-lt"/>
              </a:rPr>
            </a:br>
            <a:r>
              <a:rPr lang="ru-RU" sz="7200" dirty="0" smtClean="0"/>
              <a:t>  </a:t>
            </a:r>
            <a:r>
              <a:rPr lang="ru-RU" sz="2400" dirty="0" smtClean="0">
                <a:solidFill>
                  <a:srgbClr val="CC0066"/>
                </a:solidFill>
              </a:rPr>
              <a:t>Учитель ИЗО  МБОУ СОШ с.Сосновка     </a:t>
            </a:r>
            <a:r>
              <a:rPr lang="ru-RU" sz="2400" dirty="0" err="1" smtClean="0">
                <a:solidFill>
                  <a:srgbClr val="CC0066"/>
                </a:solidFill>
              </a:rPr>
              <a:t>Оюн</a:t>
            </a:r>
            <a:r>
              <a:rPr lang="ru-RU" sz="2400" dirty="0" smtClean="0">
                <a:solidFill>
                  <a:srgbClr val="CC0066"/>
                </a:solidFill>
              </a:rPr>
              <a:t> Ю.М.</a:t>
            </a:r>
            <a:endParaRPr lang="ru-RU" sz="7200" dirty="0" smtClean="0">
              <a:solidFill>
                <a:srgbClr val="CC00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14500"/>
            <a:ext cx="6400800" cy="18573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Фонтаны.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«Самсон, разрывающий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пасть льву»</a:t>
            </a:r>
          </a:p>
        </p:txBody>
      </p:sp>
      <p:pic>
        <p:nvPicPr>
          <p:cNvPr id="12291" name="Picture 6" descr="самс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478213"/>
            <a:ext cx="4506913" cy="337978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7" descr="big_photo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8938" y="1476375"/>
            <a:ext cx="6262687" cy="4024313"/>
          </a:xfrm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4984750" y="5673725"/>
            <a:ext cx="355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/>
              <a:t>1735 г.</a:t>
            </a:r>
          </a:p>
          <a:p>
            <a:pPr eaLnBrk="1" hangingPunct="1"/>
            <a:r>
              <a:rPr lang="ru-RU" sz="2400"/>
              <a:t>Бартоломео Растрелли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Аллея фонтанов</a:t>
            </a:r>
          </a:p>
        </p:txBody>
      </p:sp>
      <p:pic>
        <p:nvPicPr>
          <p:cNvPr id="13315" name="Содержимое 4" descr="Аллея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8" y="1285875"/>
            <a:ext cx="9015412" cy="50720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«Чаши»</a:t>
            </a:r>
          </a:p>
        </p:txBody>
      </p:sp>
      <p:pic>
        <p:nvPicPr>
          <p:cNvPr id="14339" name="Содержимое 3" descr="Чаши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1106488"/>
            <a:ext cx="8072437" cy="55324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Парные фонтаны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«Адам» и «Ева»</a:t>
            </a:r>
          </a:p>
        </p:txBody>
      </p:sp>
      <p:pic>
        <p:nvPicPr>
          <p:cNvPr id="15363" name="Picture 6" descr="адам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1857364"/>
            <a:ext cx="3841750" cy="4894274"/>
          </a:xfrm>
        </p:spPr>
      </p:pic>
      <p:pic>
        <p:nvPicPr>
          <p:cNvPr id="15364" name="Picture 7" descr="ев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0213" y="1679575"/>
            <a:ext cx="4903787" cy="36782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496" y="704088"/>
            <a:ext cx="468630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>Каскад «Золотая гора»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pic>
        <p:nvPicPr>
          <p:cNvPr id="16387" name="Picture 7" descr="зол гор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71563"/>
            <a:ext cx="4038600" cy="2754312"/>
          </a:xfrm>
        </p:spPr>
      </p:pic>
      <p:pic>
        <p:nvPicPr>
          <p:cNvPr id="16388" name="Содержимое 7" descr="Золотая гора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3188" y="2524125"/>
            <a:ext cx="6500812" cy="43338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Фонтан «Тритон» </a:t>
            </a:r>
          </a:p>
        </p:txBody>
      </p:sp>
      <p:pic>
        <p:nvPicPr>
          <p:cNvPr id="17411" name="Picture 7" descr="трит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85860"/>
            <a:ext cx="4173538" cy="5349890"/>
          </a:xfrm>
        </p:spPr>
      </p:pic>
      <p:pic>
        <p:nvPicPr>
          <p:cNvPr id="17412" name="Содержимое 7" descr="Тритон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8300" y="1990725"/>
            <a:ext cx="4965700" cy="37242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</a:t>
            </a:r>
            <a:r>
              <a:rPr lang="ru-RU" dirty="0" err="1" smtClean="0"/>
              <a:t>Менажерные</a:t>
            </a:r>
            <a:r>
              <a:rPr lang="ru-RU" dirty="0" smtClean="0"/>
              <a:t> фонтаны»</a:t>
            </a:r>
          </a:p>
        </p:txBody>
      </p:sp>
      <p:pic>
        <p:nvPicPr>
          <p:cNvPr id="18435" name="Содержимое 3" descr="Менажерные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206500"/>
            <a:ext cx="8358187" cy="55197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«Шахматная гора»</a:t>
            </a:r>
          </a:p>
        </p:txBody>
      </p:sp>
      <p:pic>
        <p:nvPicPr>
          <p:cNvPr id="19460" name="Содержимое 7" descr="Шахматная гора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" y="1306513"/>
            <a:ext cx="6748463" cy="3979862"/>
          </a:xfrm>
        </p:spPr>
      </p:pic>
      <p:pic>
        <p:nvPicPr>
          <p:cNvPr id="19459" name="Picture 7" descr="шах гора драко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848" y="1920875"/>
            <a:ext cx="2583303" cy="44338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2" y="704088"/>
            <a:ext cx="382904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«Римские                     фонтаны»</a:t>
            </a:r>
          </a:p>
        </p:txBody>
      </p:sp>
      <p:pic>
        <p:nvPicPr>
          <p:cNvPr id="20483" name="Picture 6" descr="рим фонтан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28604"/>
            <a:ext cx="4752975" cy="3213100"/>
          </a:xfrm>
        </p:spPr>
      </p:pic>
      <p:pic>
        <p:nvPicPr>
          <p:cNvPr id="20484" name="Содержимое 7" descr="римские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2825" y="2286000"/>
            <a:ext cx="6861175" cy="4572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«Львиный каскад»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1508" name="Содержимое 4" descr="львиные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1201738"/>
            <a:ext cx="8786812" cy="56562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63" y="274638"/>
            <a:ext cx="56435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Петровские дворцы</a:t>
            </a:r>
          </a:p>
        </p:txBody>
      </p:sp>
      <p:pic>
        <p:nvPicPr>
          <p:cNvPr id="4099" name="Picture 7" descr="Peter_der-Grosse_183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42875"/>
            <a:ext cx="3438525" cy="4495800"/>
          </a:xfrm>
        </p:spPr>
      </p:pic>
      <p:sp>
        <p:nvSpPr>
          <p:cNvPr id="14346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3786188" y="1214438"/>
            <a:ext cx="5357812" cy="54292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В 1710 году начинается строительство загородной императорской резиденции для Петра I. В 1714 году был заложен Большой дворец. На протяжении XVIII —          начала XX века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Петергоф формировался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как дворцово-парковый ансамбль.</a:t>
            </a:r>
          </a:p>
        </p:txBody>
      </p:sp>
      <p:pic>
        <p:nvPicPr>
          <p:cNvPr id="4101" name="Picture 9" descr="большой каскад и верхние палаты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643313"/>
            <a:ext cx="4032250" cy="30797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B050"/>
                </a:solidFill>
                <a:latin typeface="Garamond" pitchFamily="18" charset="0"/>
              </a:rPr>
              <a:t>«Китовый фонтан»</a:t>
            </a:r>
          </a:p>
        </p:txBody>
      </p:sp>
      <p:pic>
        <p:nvPicPr>
          <p:cNvPr id="22531" name="Содержимое 4" descr="китовые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7364"/>
            <a:ext cx="8115328" cy="407196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496" y="357166"/>
            <a:ext cx="5143504" cy="148992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5400" b="1" dirty="0" smtClean="0">
                <a:latin typeface="Monotype Corsiva" pitchFamily="66" charset="0"/>
              </a:rPr>
              <a:t>Фонтан 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«Солнце»</a:t>
            </a:r>
          </a:p>
        </p:txBody>
      </p:sp>
      <p:pic>
        <p:nvPicPr>
          <p:cNvPr id="23555" name="Picture 6" descr="солнце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038600" cy="2865438"/>
          </a:xfrm>
        </p:spPr>
      </p:pic>
      <p:pic>
        <p:nvPicPr>
          <p:cNvPr id="23556" name="Содержимое 7" descr="солнце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7375" y="2000250"/>
            <a:ext cx="7286625" cy="485775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«Пирамида»</a:t>
            </a:r>
          </a:p>
        </p:txBody>
      </p:sp>
      <p:pic>
        <p:nvPicPr>
          <p:cNvPr id="24579" name="Содержимое 5" descr="пирамида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1133475"/>
            <a:ext cx="8215313" cy="547687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Фонтаны </a:t>
            </a:r>
            <a:r>
              <a:rPr lang="ru-RU" dirty="0" err="1" smtClean="0"/>
              <a:t>Монплезира</a:t>
            </a:r>
            <a:endParaRPr lang="ru-RU" dirty="0" smtClean="0"/>
          </a:p>
        </p:txBody>
      </p:sp>
      <p:pic>
        <p:nvPicPr>
          <p:cNvPr id="25603" name="Содержимое 3" descr="монплизир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00" y="1231900"/>
            <a:ext cx="8450263" cy="56261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Фонтаны </a:t>
            </a:r>
            <a:r>
              <a:rPr lang="ru-RU" dirty="0" err="1" smtClean="0"/>
              <a:t>Монплезира</a:t>
            </a:r>
            <a:endParaRPr lang="ru-RU" dirty="0" smtClean="0"/>
          </a:p>
        </p:txBody>
      </p:sp>
      <p:pic>
        <p:nvPicPr>
          <p:cNvPr id="26627" name="Содержимое 5" descr="сноп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176338"/>
            <a:ext cx="7786688" cy="549592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Фонтаны-шутихи. «Грибок»</a:t>
            </a:r>
          </a:p>
        </p:txBody>
      </p:sp>
      <p:pic>
        <p:nvPicPr>
          <p:cNvPr id="27651" name="Picture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5350" y="1428750"/>
            <a:ext cx="7034213" cy="52673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Фонтаны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-шутихи. 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«Дубок»</a:t>
            </a:r>
          </a:p>
        </p:txBody>
      </p:sp>
      <p:pic>
        <p:nvPicPr>
          <p:cNvPr id="28675" name="Pictur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9063" y="28575"/>
            <a:ext cx="5005387" cy="68294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Фонтаны-шутихи. «Елочка»</a:t>
            </a:r>
          </a:p>
        </p:txBody>
      </p:sp>
      <p:pic>
        <p:nvPicPr>
          <p:cNvPr id="29699" name="Pictur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8" y="1227138"/>
            <a:ext cx="7429500" cy="55626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Петергоф в годы войны</a:t>
            </a:r>
          </a:p>
        </p:txBody>
      </p:sp>
      <p:pic>
        <p:nvPicPr>
          <p:cNvPr id="30723" name="Picture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467769"/>
            <a:ext cx="5715000" cy="33242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Петергоф в годы войны</a:t>
            </a:r>
          </a:p>
        </p:txBody>
      </p:sp>
      <p:pic>
        <p:nvPicPr>
          <p:cNvPr id="31747" name="Picture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813" y="1187450"/>
            <a:ext cx="7358062" cy="54816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5115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Регулярные парки: </a:t>
            </a:r>
            <a:br>
              <a:rPr lang="ru-RU" sz="4000" dirty="0" smtClean="0"/>
            </a:br>
            <a:r>
              <a:rPr lang="ru-RU" sz="4000" dirty="0" smtClean="0"/>
              <a:t>Верхний и Нижний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     всего 191 фонтан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5124" name="Picture 9" descr="регул пар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2214563"/>
            <a:ext cx="4186238" cy="278606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8" descr="пруд ниж пар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2600" y="3929063"/>
            <a:ext cx="4746625" cy="29289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2771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" y="152400"/>
            <a:ext cx="8915400" cy="59436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229600" cy="1357322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FF0066"/>
                </a:solidFill>
                <a:latin typeface="Monotype Corsiva" pitchFamily="66" charset="0"/>
              </a:rPr>
              <a:t>Благодарим за внимание!!!</a:t>
            </a:r>
            <a:endParaRPr lang="ru-RU" b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147" name="Picture 7" descr="вид сверху на каскад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44" y="1071546"/>
            <a:ext cx="4286250" cy="424656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3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43504"/>
            <a:ext cx="4038600" cy="378862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Фонтаны верхнего парка. «Дубовый»</a:t>
            </a:r>
          </a:p>
        </p:txBody>
      </p:sp>
      <p:pic>
        <p:nvPicPr>
          <p:cNvPr id="7171" name="Содержимое 4" descr="Дубовый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1612"/>
            <a:ext cx="7972452" cy="450059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«Нептун»</a:t>
            </a:r>
          </a:p>
        </p:txBody>
      </p:sp>
      <p:pic>
        <p:nvPicPr>
          <p:cNvPr id="8195" name="Содержимое 3" descr="Нептун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300" y="1222375"/>
            <a:ext cx="8616950" cy="52784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</a:t>
            </a:r>
            <a:r>
              <a:rPr lang="ru-RU" dirty="0" err="1" smtClean="0"/>
              <a:t>Межеумный</a:t>
            </a:r>
            <a:r>
              <a:rPr lang="ru-RU" dirty="0" smtClean="0"/>
              <a:t>»</a:t>
            </a:r>
          </a:p>
        </p:txBody>
      </p:sp>
      <p:pic>
        <p:nvPicPr>
          <p:cNvPr id="9219" name="Содержимое 3" descr="Межеумный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775" y="1181100"/>
            <a:ext cx="8086725" cy="53911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Фонтаны квадратных прудов</a:t>
            </a:r>
          </a:p>
        </p:txBody>
      </p:sp>
      <p:pic>
        <p:nvPicPr>
          <p:cNvPr id="10243" name="Содержимое 3" descr="Квадр прудов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785926"/>
            <a:ext cx="7143750" cy="47942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70C0"/>
                </a:solidFill>
              </a:rPr>
              <a:t>Фонтаны нижнего парка. «Большой каскад»</a:t>
            </a:r>
          </a:p>
        </p:txBody>
      </p:sp>
      <p:pic>
        <p:nvPicPr>
          <p:cNvPr id="11267" name="Содержимое 3" descr="большой каскад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922" y="1935163"/>
            <a:ext cx="6584156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2190</Words>
  <Application>Microsoft Office PowerPoint</Application>
  <PresentationFormat>Экран (4:3)</PresentationFormat>
  <Paragraphs>113</Paragraphs>
  <Slides>31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Петергоф.   Учитель ИЗО  МБОУ СОШ с.Сосновка     Оюн Ю.М.</vt:lpstr>
      <vt:lpstr>Петровские дворцы</vt:lpstr>
      <vt:lpstr>Регулярные парки:  Верхний и Нижний                          всего 191 фонтан </vt:lpstr>
      <vt:lpstr>Слайд 4</vt:lpstr>
      <vt:lpstr>Фонтаны верхнего парка. «Дубовый»</vt:lpstr>
      <vt:lpstr>«Нептун»</vt:lpstr>
      <vt:lpstr>«Межеумный»</vt:lpstr>
      <vt:lpstr>Фонтаны квадратных прудов</vt:lpstr>
      <vt:lpstr>Фонтаны нижнего парка. «Большой каскад»</vt:lpstr>
      <vt:lpstr>«Самсон, разрывающий  пасть льву»</vt:lpstr>
      <vt:lpstr>Аллея фонтанов</vt:lpstr>
      <vt:lpstr>«Чаши»</vt:lpstr>
      <vt:lpstr>Парные фонтаны  «Адам» и «Ева»</vt:lpstr>
      <vt:lpstr>Каскад «Золотая гора» </vt:lpstr>
      <vt:lpstr>Фонтан «Тритон» </vt:lpstr>
      <vt:lpstr>«Менажерные фонтаны»</vt:lpstr>
      <vt:lpstr>«Шахматная гора»</vt:lpstr>
      <vt:lpstr>  «Римские                     фонтаны»</vt:lpstr>
      <vt:lpstr>«Львиный каскад»</vt:lpstr>
      <vt:lpstr>«Китовый фонтан»</vt:lpstr>
      <vt:lpstr>Фонтан  «Солнце»</vt:lpstr>
      <vt:lpstr>«Пирамида»</vt:lpstr>
      <vt:lpstr>Фонтаны Монплезира</vt:lpstr>
      <vt:lpstr>Фонтаны Монплезира</vt:lpstr>
      <vt:lpstr>Фонтаны-шутихи. «Грибок»</vt:lpstr>
      <vt:lpstr>Фонтаны -шутихи.  «Дубок»</vt:lpstr>
      <vt:lpstr>Фонтаны-шутихи. «Елочка»</vt:lpstr>
      <vt:lpstr>Петергоф в годы войны</vt:lpstr>
      <vt:lpstr>Петергоф в годы войны</vt:lpstr>
      <vt:lpstr>Слайд 30</vt:lpstr>
      <vt:lpstr>Благодарим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Петергоф</dc:title>
  <dc:creator>Инна Евгеньевна</dc:creator>
  <cp:lastModifiedBy>Юрий</cp:lastModifiedBy>
  <cp:revision>69</cp:revision>
  <dcterms:created xsi:type="dcterms:W3CDTF">2011-04-12T08:03:43Z</dcterms:created>
  <dcterms:modified xsi:type="dcterms:W3CDTF">2023-05-05T04:05:32Z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3028809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