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 varScale="1">
        <p:scale>
          <a:sx n="74" d="100"/>
          <a:sy n="74" d="100"/>
        </p:scale>
        <p:origin x="-18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57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796136" cy="792088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7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1979712" y="1484784"/>
            <a:ext cx="6768752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7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1484784"/>
            <a:ext cx="6768752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resentation-creation.ru/powerpoint-templates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796136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Уважение- твой путь от молодости к старости!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Нужно ли уважать старость???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7" cy="1185223"/>
          </a:xfrm>
        </p:spPr>
        <p:txBody>
          <a:bodyPr/>
          <a:lstStyle/>
          <a:p>
            <a:r>
              <a:rPr lang="ru-RU" dirty="0" smtClean="0"/>
              <a:t>Прочитайте:</a:t>
            </a: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3731840" y="4658150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3503240" y="412475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3731840" y="2143550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3447677" y="156728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4798640" y="1654600"/>
            <a:ext cx="355308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«Облегчи седому путь, 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3731840" y="2981750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3447677" y="240548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3733428" y="3818363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3447677" y="324368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3731840" y="5518575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4751961" y="2516613"/>
            <a:ext cx="322363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Помоги хоть малость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4798640" y="3356400"/>
            <a:ext cx="420519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Сам поймешь когда-нибудь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,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4798640" y="4197775"/>
            <a:ext cx="31769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Что такое старость!»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4798640" y="5048675"/>
            <a:ext cx="3733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Насир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Хосров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3" name="Rectangle 267"/>
          <p:cNvSpPr>
            <a:spLocks noChangeArrowheads="1"/>
          </p:cNvSpPr>
          <p:nvPr/>
        </p:nvSpPr>
        <p:spPr bwMode="ltGray">
          <a:xfrm rot="3419336">
            <a:off x="3793171" y="3960042"/>
            <a:ext cx="486269" cy="639853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7" cy="1185223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Пословицы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555776" y="1484784"/>
            <a:ext cx="6192688" cy="439248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7030A0"/>
                </a:solidFill>
              </a:rPr>
              <a:t>И старость не страшна, коль молодые  уважают.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7030A0"/>
                </a:solidFill>
              </a:rPr>
              <a:t>Будь добр к ближнему, и добро вернется к тебе.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- Учись мудрости у того, кто прежде тебя износил рубашку.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7" cy="118522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есть отцы и дети. Ваши отец и мать являются детьми своих отца и матери- ваших бабушек и дедушек. Человечество состоит из поколений.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2555776" y="1484784"/>
            <a:ext cx="6192688" cy="4392488"/>
          </a:xfrm>
        </p:spPr>
        <p:txBody>
          <a:bodyPr>
            <a:normAutofit/>
          </a:bodyPr>
          <a:lstStyle/>
          <a:p>
            <a:r>
              <a:rPr lang="ru-RU" sz="2400" dirty="0"/>
              <a:t>Оригинальные шаблоны для презентаций: </a:t>
            </a:r>
            <a:r>
              <a:rPr lang="ru-RU" sz="2400" dirty="0">
                <a:hlinkClick r:id="rId2"/>
              </a:rPr>
              <a:t>https://</a:t>
            </a:r>
            <a:r>
              <a:rPr lang="ru-RU" sz="2400" dirty="0" smtClean="0">
                <a:hlinkClick r:id="rId2"/>
              </a:rPr>
              <a:t>presentation-creation.ru/powerpoint-templates.html</a:t>
            </a:r>
            <a:r>
              <a:rPr lang="en-US" sz="2400" dirty="0"/>
              <a:t> </a:t>
            </a:r>
            <a:endParaRPr lang="ru-RU" sz="2400" dirty="0"/>
          </a:p>
          <a:p>
            <a:r>
              <a:rPr lang="ru-RU" sz="2400" dirty="0"/>
              <a:t>Бесплатно и без </a:t>
            </a:r>
            <a:r>
              <a:rPr lang="ru-RU" sz="2400" dirty="0" smtClean="0"/>
              <a:t>регистрации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95425"/>
            <a:ext cx="8856984" cy="5245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796136" cy="6120680"/>
          </a:xfrm>
        </p:spPr>
        <p:txBody>
          <a:bodyPr>
            <a:normAutofit/>
          </a:bodyPr>
          <a:lstStyle/>
          <a:p>
            <a:r>
              <a:rPr lang="ru-RU" dirty="0" smtClean="0"/>
              <a:t>Видеоролик:</a:t>
            </a:r>
            <a:br>
              <a:rPr lang="ru-RU" dirty="0" smtClean="0"/>
            </a:br>
            <a:r>
              <a:rPr lang="en-US" dirty="0"/>
              <a:t>https://yandex.ru/video/preview/130377245075867561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98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5846"/>
            <a:ext cx="6390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И. Ожегов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Уважить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исполнить, признав основательным ч-н просьбу. Оказать к-н уважение, выполнив его желание.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почтительное отношение, основанное на признании чьих-либо достоинств.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Уважать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относиться с уважением к кому-либо. Считаться с кем-либо, принимать во внимание и соблюдать ч-л интересы. Любить. Иметь пристрастие к кому-либо.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И. Даль</a:t>
            </a:r>
          </a:p>
          <a:p>
            <a:pPr algn="just"/>
            <a:r>
              <a:rPr lang="ru-RU" sz="2000" b="1" u="sng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повод, причина, обстоятельства, на которые должны обратить внимание, уважить их.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Уважать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почитать человека достойным вниманья, ставить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завелико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принять за причину, убедиться и уступить, согласиться.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Уважать -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почитать, чтить, душевно признавать чьи-либо достоинства, ценить высоко;</a:t>
            </a:r>
          </a:p>
          <a:p>
            <a:pPr algn="just"/>
            <a:r>
              <a:rPr lang="ru-RU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старших 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жизни людей.</a:t>
            </a:r>
          </a:p>
        </p:txBody>
      </p:sp>
    </p:spTree>
    <p:extLst>
      <p:ext uri="{BB962C8B-B14F-4D97-AF65-F5344CB8AC3E}">
        <p14:creationId xmlns:p14="http://schemas.microsoft.com/office/powerpoint/2010/main" val="10985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7"/>
            <a:ext cx="6768751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66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5796136" cy="674136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задание. (работа в группах)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1)Придумать и записать правила для ученика по отношению к старшим.</a:t>
            </a:r>
            <a:br>
              <a:rPr 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2)Составьте пословицы об уважительном отношении к старшему поколению.</a:t>
            </a:r>
            <a:r>
              <a:rPr lang="ru-RU" b="0" dirty="0">
                <a:solidFill>
                  <a:schemeClr val="tx1"/>
                </a:solidFill>
              </a:rPr>
              <a:t/>
            </a:r>
            <a:br>
              <a:rPr lang="ru-RU" b="0" dirty="0">
                <a:solidFill>
                  <a:schemeClr val="tx1"/>
                </a:solidFill>
              </a:rPr>
            </a:br>
            <a:endParaRPr lang="ru-RU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7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855"/>
            <a:ext cx="8712967" cy="446326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ИТОГ: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древних времен люди беспокоились об отношении молодежи к более старшему поколению. В Нравоучениях от священного писания говорится: «Благослови отца или матерь», «Заступи в старости отца твоего, и не опечаль его», «Почитай старших, благослови».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6057900" cy="301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17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c9f4173ad7416c8e5e71d2aaafd7db8f59bfe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</TotalTime>
  <Words>295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Уважение- твой путь от молодости к старости!  Нужно ли уважать старость???</vt:lpstr>
      <vt:lpstr>Прочитайте:</vt:lpstr>
      <vt:lpstr>Пословицы</vt:lpstr>
      <vt:lpstr>В мире есть отцы и дети. Ваши отец и мать являются детьми своих отца и матери- ваших бабушек и дедушек. Человечество состоит из поколений. </vt:lpstr>
      <vt:lpstr>Видеоролик: https://yandex.ru/video/preview/130377245075867561</vt:lpstr>
      <vt:lpstr>Презентация PowerPoint</vt:lpstr>
      <vt:lpstr>Презентация PowerPoint</vt:lpstr>
      <vt:lpstr>Творческое задание. (работа в группах) 1)Придумать и записать правила для ученика по отношению к старшим. 2)Составьте пословицы об уважительном отношении к старшему поколению. </vt:lpstr>
      <vt:lpstr>ИТОГ: С древних времен люди беспокоились об отношении молодежи к более старшему поколению. В Нравоучениях от священного писания говорится: «Благослови отца или матерь», «Заступи в старости отца твоего, и не опечаль его», «Почитай старших, благослови».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работник</dc:title>
  <dc:creator>obstinate</dc:creator>
  <dc:description>Шаблон презентации с сайта https://presentation-creation.ru/</dc:description>
  <cp:lastModifiedBy>Admin</cp:lastModifiedBy>
  <cp:revision>620</cp:revision>
  <dcterms:created xsi:type="dcterms:W3CDTF">2018-02-25T09:09:03Z</dcterms:created>
  <dcterms:modified xsi:type="dcterms:W3CDTF">2023-05-04T15:43:37Z</dcterms:modified>
</cp:coreProperties>
</file>