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58" r:id="rId4"/>
    <p:sldId id="259" r:id="rId5"/>
    <p:sldId id="262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341" autoAdjust="0"/>
  </p:normalViewPr>
  <p:slideViewPr>
    <p:cSldViewPr>
      <p:cViewPr varScale="1">
        <p:scale>
          <a:sx n="70" d="100"/>
          <a:sy n="70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152F37-E02E-4674-883F-2858E3401F82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48896D2-5FEC-4438-96D2-C7A207E04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286388"/>
            <a:ext cx="8267728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BrowalliaUPC" pitchFamily="34" charset="-34"/>
              </a:rPr>
              <a:t>Моя родная школа…</a:t>
            </a:r>
            <a:br>
              <a:rPr lang="ru-RU" dirty="0" smtClean="0">
                <a:cs typeface="BrowalliaUPC" pitchFamily="34" charset="-34"/>
              </a:rPr>
            </a:br>
            <a:r>
              <a:rPr lang="ru-RU" dirty="0" smtClean="0">
                <a:cs typeface="BrowalliaUPC" pitchFamily="34" charset="-34"/>
              </a:rPr>
              <a:t>Кто в ней работает?</a:t>
            </a:r>
            <a:endParaRPr lang="ru-RU" dirty="0">
              <a:cs typeface="BrowalliaUPC" pitchFamily="34" charset="-34"/>
            </a:endParaRPr>
          </a:p>
        </p:txBody>
      </p:sp>
      <p:pic>
        <p:nvPicPr>
          <p:cNvPr id="18434" name="Picture 2" descr="http://fevt.ru/_pu/3/228974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6572296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5643602" cy="92869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Учитель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4857784" cy="14287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Он ночами не смыкает глаз,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Проверяя школьные тетради.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Учит нас читать, писать,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Хочет, чтобы мы все знали.</a:t>
            </a:r>
          </a:p>
        </p:txBody>
      </p:sp>
      <p:pic>
        <p:nvPicPr>
          <p:cNvPr id="13318" name="Picture 6" descr="https://cont.ws/uploads/pic/2020/9/image159788276177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71810"/>
            <a:ext cx="3429024" cy="24293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4876" y="2786058"/>
            <a:ext cx="41434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Учитель</a:t>
            </a:r>
            <a:r>
              <a:rPr lang="ru-RU" sz="22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– это специалист, деятельность которого направлена на обучение и воспитание будущих поколений. Он умеет не просто рассказывать информацию, а донести ее до слушателя таким образом, чтобы тот ее запомнил и научился применять в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714908" cy="695324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Библиотекарь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7"/>
            <a:ext cx="4357718" cy="1714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В книжном море он бескрайнем</a:t>
            </a:r>
          </a:p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Настоящий капитан</a:t>
            </a:r>
          </a:p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Отыскать любую книжку,</a:t>
            </a:r>
          </a:p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Помогает быстро нам!</a:t>
            </a:r>
          </a:p>
        </p:txBody>
      </p:sp>
      <p:pic>
        <p:nvPicPr>
          <p:cNvPr id="16386" name="Picture 2" descr="https://pbs.twimg.com/media/D0fM_dYW0AAIM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71678"/>
            <a:ext cx="4286280" cy="2857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 flipV="1">
            <a:off x="285720" y="3786190"/>
            <a:ext cx="42148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Библиотекарь</a:t>
            </a:r>
            <a:r>
              <a:rPr lang="ru-RU" sz="2400" dirty="0" smtClean="0"/>
              <a:t> занимается обслуживанием читателей: он запишет тебя в библиотеку, порекомендует интересную книгу, познакомит с книжными новинками.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5419732" cy="838200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Секретарь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410604" cy="10175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Секретарь-делопроизводитель </a:t>
            </a:r>
            <a:r>
              <a:rPr lang="ru-RU" sz="2200" dirty="0" smtClean="0"/>
              <a:t>— это специалист, который контролирует документооборот организации.</a:t>
            </a:r>
            <a:endParaRPr lang="ru-RU" sz="2200" dirty="0"/>
          </a:p>
        </p:txBody>
      </p:sp>
      <p:pic>
        <p:nvPicPr>
          <p:cNvPr id="15362" name="Picture 2" descr="https://avatars.mds.yandex.net/get-zen_doc/1328418/pub_5c2bc8ded67b3300aacc07fd_5c2bc98bea039800abdc9039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00306"/>
            <a:ext cx="5214974" cy="3889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Педагог-психолог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410604" cy="1803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Педагог-психолог</a:t>
            </a:r>
            <a:r>
              <a:rPr lang="ru-RU" sz="2400" dirty="0" smtClean="0"/>
              <a:t> – это специалист, несущий ответственность за социальную адаптацию детей, их психологическое развитие и поведение.</a:t>
            </a:r>
            <a:endParaRPr lang="ru-RU" sz="2400" dirty="0"/>
          </a:p>
        </p:txBody>
      </p:sp>
      <p:pic>
        <p:nvPicPr>
          <p:cNvPr id="19458" name="Picture 2" descr="https://nadejda-centr.ru/wp-content/uploads/2019/11/psycholo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000372"/>
            <a:ext cx="4799029" cy="3199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419732" cy="8382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Логопед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143380"/>
            <a:ext cx="3857652" cy="19288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Логопед </a:t>
            </a:r>
            <a:r>
              <a:rPr lang="ru-RU" sz="2400" dirty="0" smtClean="0">
                <a:solidFill>
                  <a:schemeClr val="tx1"/>
                </a:solidFill>
              </a:rPr>
              <a:t>- это специалист, который занимается коррекцией речевых нарушений у детей.</a:t>
            </a:r>
            <a:endParaRPr lang="ru-RU" sz="2400" b="1" i="1" dirty="0"/>
          </a:p>
        </p:txBody>
      </p:sp>
      <p:pic>
        <p:nvPicPr>
          <p:cNvPr id="14338" name="Picture 2" descr="https://1.bp.blogspot.com/-sriCGq-I_fc/XDZTW8QsB-I/AAAAAAAAE-s/XGumBbo9DTQUN1TZzcuuH2PwZyMCcjKZwCLcBGAs/s1600/%25D0%25BB%25D0%25BE%25D0%25B3%25D0%25BE%25D0%25BF%25D0%25B5%25D0%25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643182"/>
            <a:ext cx="4939745" cy="32918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500174"/>
            <a:ext cx="4000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Кто поможет язычок правильно поставить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И воздушную струю по нему направить,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Звук от буквы отличать,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Без запинок отвечать?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57256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Медсестра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428736"/>
            <a:ext cx="4338638" cy="946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Мне поставила вчера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Два укола…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1506" name="Picture 2" descr="https://ria56.ru/wp-content/uploads/2018/04/783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4011664" cy="30087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2786058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Медсестра</a:t>
            </a:r>
            <a:r>
              <a:rPr lang="ru-RU" sz="2400" dirty="0" smtClean="0"/>
              <a:t> – это специалист, который ухаживает за больными, исполняет назначения врача и оказывает необходимую помощь.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10604" cy="8382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Повар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4267200" cy="1803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Ходит в белом колпаке</a:t>
            </a:r>
          </a:p>
          <a:p>
            <a:pPr>
              <a:buNone/>
            </a:pPr>
            <a:r>
              <a:rPr lang="ru-RU" sz="2800" dirty="0" smtClean="0"/>
              <a:t>С поварёшкою в руке. </a:t>
            </a:r>
          </a:p>
          <a:p>
            <a:pPr>
              <a:buNone/>
            </a:pPr>
            <a:r>
              <a:rPr lang="ru-RU" sz="2800" dirty="0" smtClean="0"/>
              <a:t>Он готовит нам обед: </a:t>
            </a:r>
          </a:p>
          <a:p>
            <a:pPr>
              <a:buNone/>
            </a:pPr>
            <a:r>
              <a:rPr lang="ru-RU" sz="2800" dirty="0" smtClean="0"/>
              <a:t>Кашу, щи и винегрет.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1643050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Повар</a:t>
            </a:r>
            <a:r>
              <a:rPr lang="ru-RU" sz="2800" dirty="0" smtClean="0"/>
              <a:t> - специалист</a:t>
            </a:r>
            <a:r>
              <a:rPr lang="ru-RU" sz="2800" dirty="0"/>
              <a:t>, в чьи обязанности входит приготовление пищи. </a:t>
            </a:r>
          </a:p>
        </p:txBody>
      </p:sp>
      <p:pic>
        <p:nvPicPr>
          <p:cNvPr id="20482" name="Picture 2" descr="https://vplate.ru/images/article/orig/2019/04/kak-vybrat-kastryulyu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876"/>
            <a:ext cx="5072099" cy="285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172</TotalTime>
  <Words>200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Моя родная школа… Кто в ней работает?</vt:lpstr>
      <vt:lpstr>Учитель</vt:lpstr>
      <vt:lpstr>Библиотекарь</vt:lpstr>
      <vt:lpstr>Секретарь</vt:lpstr>
      <vt:lpstr>Педагог-психолог</vt:lpstr>
      <vt:lpstr>Логопед</vt:lpstr>
      <vt:lpstr>Медсестра</vt:lpstr>
      <vt:lpstr>Повар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родная школа… Кто в ней работает?</dc:title>
  <dc:creator>Биолог</dc:creator>
  <cp:lastModifiedBy>Биолог</cp:lastModifiedBy>
  <cp:revision>18</cp:revision>
  <dcterms:created xsi:type="dcterms:W3CDTF">2021-01-16T04:34:42Z</dcterms:created>
  <dcterms:modified xsi:type="dcterms:W3CDTF">2021-01-19T10:07:33Z</dcterms:modified>
</cp:coreProperties>
</file>