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76" r:id="rId4"/>
    <p:sldId id="277" r:id="rId5"/>
    <p:sldId id="275" r:id="rId6"/>
    <p:sldId id="273" r:id="rId7"/>
    <p:sldId id="274" r:id="rId8"/>
    <p:sldId id="281" r:id="rId9"/>
    <p:sldId id="279" r:id="rId10"/>
    <p:sldId id="280" r:id="rId11"/>
    <p:sldId id="278" r:id="rId12"/>
    <p:sldId id="284" r:id="rId13"/>
    <p:sldId id="282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55" autoAdjust="0"/>
    <p:restoredTop sz="94660"/>
  </p:normalViewPr>
  <p:slideViewPr>
    <p:cSldViewPr>
      <p:cViewPr>
        <p:scale>
          <a:sx n="91" d="100"/>
          <a:sy n="91" d="100"/>
        </p:scale>
        <p:origin x="-55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E7621-C562-448B-A375-24B4B9F2998D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E4059-62B5-468F-94BD-8AD83C300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787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1268760"/>
            <a:ext cx="81369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«МБОУ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Баянгольская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СОШ»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Социальный проект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«7+5 добрых дел»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Авторы проекта: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учащиеся 6 «б» класса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7" y="0"/>
            <a:ext cx="919278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980728"/>
            <a:ext cx="33655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Форма реализации проекта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 и анализ информации;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презентации, встречи, беседы;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конкурсы, викторины;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акции и трудовые десанты;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1" y="2852936"/>
            <a:ext cx="27000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/>
                <a:ea typeface="Calibri"/>
              </a:rPr>
              <a:t>Перспективы проекта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429000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Данный проект имеет перспективу развития, которая  будет заключаться в формировании  долгосрочных  шефских   отношений  между воспитанниками школы и детского сада, библиотекой, общественностью.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7" y="0"/>
            <a:ext cx="919278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39752" y="980728"/>
            <a:ext cx="468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Мероприятия проекта «7+5 добрых дел»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628800"/>
            <a:ext cx="8784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« Что я знаю о войне»   викторина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« Стою у вечного огня…» конкурс сочинении,  стихов о ВОВ.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«Никто не забыт, ничто не забыто» конкурс рисунков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«Книжка малышка» сбор книг о войне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«Просто так» подарить воздушные шары маленьким детям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«Пионеры – герои» подготовка презентации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«Журавлик-символ мира и добра» изготовление бумажных журавликов.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+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«Мы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наследники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героев» создание классного альбома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«Зона милосердия»  трудовые десанты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«Чистый обелиск» очистка памятника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«Добро своими руками» изготовление открыток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« Тепло нашей души» поздравительная почта на дому.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7" y="0"/>
            <a:ext cx="919278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27784" y="980729"/>
            <a:ext cx="4230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Рефлексия проекта.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4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Впечатления участников, мнения о проекте. </a:t>
            </a:r>
          </a:p>
          <a:p>
            <a:pPr marL="1143000" indent="-11430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Понравился ли вам этот проект?              </a:t>
            </a:r>
          </a:p>
          <a:p>
            <a:pPr marL="1143000" indent="-11430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Да-                                            Нет-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Что показалось вам особенно важным?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Подготовка-                              Проведение праздника-          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Радость от общения с дошкольниками-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Ваш результат участия в проекте: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Я приобрела…                                       Я понял, что….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Нужность данного проекта: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Нужен-                                                    Нет-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Будете ли вы в будущем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участвоватьв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таких проектах: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Нет-                            Обязательно-                             Постараюсь-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Удалось ли вам ярко рассказать о традиции праздника?: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Да-                              Нет-                                              Наверно-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7" y="0"/>
            <a:ext cx="919278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980729"/>
            <a:ext cx="4590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 литературы.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72816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Морозова Н.Г., Кравченко Н.Г., Павлова О.В. Технология 5-11 классы: проектная деятельность учащихся . Волгоград: Учитель, 2007.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Ступницкая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М.А. Что такое учебный проект? М.: Первое сентября, 2010.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Ступницкая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М.А. Творческий потенциал проектной деятельности школьников . Развитие творческих способностей школьников и формирование различных моделей учета индивидуальных достижений . М.: Центр "Школьная книга", 2006.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7" y="0"/>
            <a:ext cx="919278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564904"/>
            <a:ext cx="87129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/>
              <a:t> Спасибо за внимание!</a:t>
            </a:r>
            <a:endParaRPr lang="ru-RU" sz="6600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7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787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627784" y="980728"/>
            <a:ext cx="3618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Информационная карта проекта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484784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Наименование проекта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«7+5 добрых дел»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Посвящается 75-летию Победы в Великой Отечественной войне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Участники проекта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Баянгольская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СОШ», родители, классный  руководитель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Сроки реализации проекта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10.03.2020 – 20.05.2020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Тип проекта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Групповой, краткосрочный, творческий, информационный практико-ориентированный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Место проведения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с. Баянгол, школа,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предшкола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детский сад, библиотека.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78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59832" y="980728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72816"/>
            <a:ext cx="8640960" cy="2880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В преддверии празднования 75-летия Великой Победы появилась идея о создании проекта «7+5 добрых дел».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В рамках проекта предполагается организация трудовой, просветительской, исследовательской, поисковой и творческой деятельности среди учащихся с привлечением родителей.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Проект учит ценить мир и совершать добрые поступки. Наши прадеды противостояли злу и жестокости мира, поэтому нельзя забывать о тех, кто совершил добро для нашего поколения. 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78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1052736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и социальная значимость проекта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00808"/>
            <a:ext cx="8712968" cy="3456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Мы поколение детей – наследники Великой Победы, живем в век новых технологий. У нас есть всё, но мы вокруг не замечаем  главного:  людей,  которые нуждаются в нашей  помощи;  животных,  которые зависят от нас;  природу, частью которой  мы  являемся; историю страны, которую нельзя забывать.  Поэтому  мы решили создать в классе этот проект. Станем лучше мы – станет лучше жизнь,  ведь мы все – частичка этой жизни.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Наша задача передать эстафету памяти, показать своим сверстникам величие и милосердие, великодушие и самоотверженность подвига советских людей, завоевавших эту Победу.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Память о Великой Отечественной войне, ставшей для нашего поколения уже далекой историей, – это не только хроника, летопись и дневники, это её исторические уроки, опыт прошлого, испытание в настоящем и устремление  в будущее.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78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980728"/>
            <a:ext cx="3087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Цели и задачи проекта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84784"/>
            <a:ext cx="8892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 личности и формирование  активной жизненной  позиции, чувства толерантности, пробуждение добрых  чувств милосердия, почтения к старшему поколению.</a:t>
            </a:r>
          </a:p>
          <a:p>
            <a:pPr algn="just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расширение знаний учащихся по истории Великой Отечественной войны;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пропаганда исторических и семейных ценностей, здорового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образа жизни;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собрать сведения о  ВОВ, книги и литературу о героях  войны, открытки, марки;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информирование  учащихся и общественность о значимости осуществляемой  деятельности;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вовлечение учащихся в социально-значимые дела на собственном примере через практические дела.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создать презентацию,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проекта и использовать собранные сведения на уроках, классных часах;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278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67744" y="1052736"/>
            <a:ext cx="4553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Краткая аннотация содержания проекта.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628800"/>
            <a:ext cx="87129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Социальный проект «7+5 добрых дел» подготовлен учащимися 6 класса. В ходе работы была создана рабочая группа, и 3 группы, которые будут ответственными за определенный блок. Проект включает  четыре блока: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информационно-диагностический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(изучение ситуации, исследование проблемы, постановка целей и задач);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организационно-методический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(разработка проекта, обсуждение и утверждение проекта; ведение деловых переговоров с руководством детского сада,  предложение одноклассникам и родителям принять   участие в подготовке и реализации проекта);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блок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(выполнение учащимися творческих и практических мероприятий);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итоговый блок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(оценка деятельности каждого этапа проекта, анализ ошибок, обсуждение конечного результата проекта).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7" y="0"/>
            <a:ext cx="919278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980728"/>
            <a:ext cx="4590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значимость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4076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Данный проект объединит вокруг себя учащихся, родителей, педагогов и станет общим делом.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2060848"/>
            <a:ext cx="3834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Прогнозируемый результат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420888"/>
            <a:ext cx="87129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Личностный рост учащихся: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воспитание в самих себе ответственного толерантного сознания и поведения в повседневной жизни.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приобщение к историческим, культурным традициям своего народа;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появление людей солидарных, готовых быть сопричастными к проблемам окружающей жизни и совершающих добрые дела;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обогащение новыми способами сбора и обработки информации;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усвоение алгоритма создания проекта: постановка цели, поиск различных средств достижения цели, анализ полученных результатов.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приобретение новых знаний о героях войны и их подвигах;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закрепление сведений с помощью сочинений-писем, рисунков, презентации;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7" y="0"/>
            <a:ext cx="9192787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99791" y="1052736"/>
            <a:ext cx="3389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Материальное обеспечение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70080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В рамках проекта применяются следующие средства: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цифровые средства (компьютер, проектор);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использование ресурсов сети Интернет (образовательные сайты,  видеофильмы и др.);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раздаточный наглядный материал;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методический материал;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видеоматериалы (диски), презентации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Проект реализуются за счет собственных средств  и  не требует дополнительных материальных затрат.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5709/a33de3eb-41ad-4b2c-a24f-9cd4b78761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7" y="0"/>
            <a:ext cx="919278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59832" y="980728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Сроки выполнения проекта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8712968" cy="322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Проект включает </a:t>
            </a: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три этапа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spcAft>
                <a:spcPts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Подготовительный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– 10.03.2020 -17.03.2020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1. </a:t>
            </a:r>
          </a:p>
          <a:p>
            <a:pPr lvl="0">
              <a:buFont typeface="Symbol"/>
              <a:buChar char=""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определение целей и задач проекта;</a:t>
            </a:r>
          </a:p>
          <a:p>
            <a:pPr lvl="0">
              <a:buFont typeface="Symbol"/>
              <a:buChar char=""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разработка плана мероприятий;</a:t>
            </a:r>
          </a:p>
          <a:p>
            <a:pPr lvl="0">
              <a:buFont typeface="Symbol"/>
              <a:buChar char=""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определение форм и методов работы;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>
              <a:spcAft>
                <a:spcPts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Основной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–– 18.03.2020 - 09.05.2020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lvl="0">
              <a:buFont typeface="Symbol"/>
              <a:buChar char=""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Реализация плана мероприятий;</a:t>
            </a:r>
          </a:p>
          <a:p>
            <a:pPr lvl="0">
              <a:lnSpc>
                <a:spcPct val="115000"/>
              </a:lnSpc>
              <a:buFont typeface="Symbol"/>
              <a:buChar char=""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Внесение корректив (при необходимости).</a:t>
            </a:r>
          </a:p>
          <a:p>
            <a:pPr marL="457200">
              <a:spcAft>
                <a:spcPts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Итоговый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– 11.05.2020 - 20.05.2020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lvl="0">
              <a:buFont typeface="Symbol"/>
              <a:buChar char=""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Подведение итогов проведенной работы;</a:t>
            </a:r>
          </a:p>
          <a:p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Анализ достижения поставленных целей и задач.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287</TotalTime>
  <Words>856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      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«МБОУ «Баянгольская СОШ»      Социальный проект  «7+5 добрых дел к 75- летию Победы»                                                                                                                               Авторы проекта:                                                                             учащиеся 6 «б» класса</dc:title>
  <dc:creator>Anybody</dc:creator>
  <cp:lastModifiedBy>Anybody</cp:lastModifiedBy>
  <cp:revision>28</cp:revision>
  <dcterms:created xsi:type="dcterms:W3CDTF">2020-01-23T11:44:12Z</dcterms:created>
  <dcterms:modified xsi:type="dcterms:W3CDTF">2020-01-26T15:48:38Z</dcterms:modified>
</cp:coreProperties>
</file>