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3"/>
  </p:notesMasterIdLst>
  <p:sldIdLst>
    <p:sldId id="256" r:id="rId2"/>
    <p:sldId id="258" r:id="rId3"/>
    <p:sldId id="266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6858000" cy="9144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2412" y="78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461EFD2-9442-4A60-99A1-6B42F54EEA0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2143125" y="685800"/>
            <a:ext cx="257175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C33D957-CB03-4DAC-A672-456F7AE2085C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514350" y="2840568"/>
            <a:ext cx="5829300" cy="196003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028700" y="5181600"/>
            <a:ext cx="4800600" cy="23368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3549B-2165-4B4A-BDAA-C06AC56E806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0BA9-6FC9-46D4-8D4A-D29C9F399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3549B-2165-4B4A-BDAA-C06AC56E806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0BA9-6FC9-46D4-8D4A-D29C9F399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4972050" y="366185"/>
            <a:ext cx="1543050" cy="7802033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342900" y="366185"/>
            <a:ext cx="4514850" cy="7802033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3549B-2165-4B4A-BDAA-C06AC56E806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0BA9-6FC9-46D4-8D4A-D29C9F399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3549B-2165-4B4A-BDAA-C06AC56E806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0BA9-6FC9-46D4-8D4A-D29C9F399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41735" y="5875867"/>
            <a:ext cx="5829300" cy="1816100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541735" y="3875618"/>
            <a:ext cx="5829300" cy="2000249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3549B-2165-4B4A-BDAA-C06AC56E806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0BA9-6FC9-46D4-8D4A-D29C9F399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34290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86150" y="2133601"/>
            <a:ext cx="3028950" cy="6034617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3549B-2165-4B4A-BDAA-C06AC56E806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0BA9-6FC9-46D4-8D4A-D29C9F399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046817"/>
            <a:ext cx="303014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342900" y="2899833"/>
            <a:ext cx="303014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3483769" y="2046817"/>
            <a:ext cx="3031331" cy="853016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3483769" y="2899833"/>
            <a:ext cx="3031331" cy="5268384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3549B-2165-4B4A-BDAA-C06AC56E806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0BA9-6FC9-46D4-8D4A-D29C9F399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3549B-2165-4B4A-BDAA-C06AC56E806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0BA9-6FC9-46D4-8D4A-D29C9F399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3549B-2165-4B4A-BDAA-C06AC56E806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0BA9-6FC9-46D4-8D4A-D29C9F399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4067"/>
            <a:ext cx="2256235" cy="154940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681287" y="364067"/>
            <a:ext cx="3833813" cy="7804151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342900" y="1913467"/>
            <a:ext cx="2256235" cy="6254751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3549B-2165-4B4A-BDAA-C06AC56E806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0BA9-6FC9-46D4-8D4A-D29C9F399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44216" y="6400800"/>
            <a:ext cx="4114800" cy="755651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344216" y="817033"/>
            <a:ext cx="4114800" cy="54864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344216" y="7156451"/>
            <a:ext cx="4114800" cy="1073149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DD3549B-2165-4B4A-BDAA-C06AC56E806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E1E0BA9-6FC9-46D4-8D4A-D29C9F39975E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42900" y="366184"/>
            <a:ext cx="6172200" cy="1524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342900" y="2133601"/>
            <a:ext cx="6172200" cy="60346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342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DD3549B-2165-4B4A-BDAA-C06AC56E8067}" type="datetimeFigureOut">
              <a:rPr lang="ru-RU" smtClean="0"/>
              <a:t>05.05.2023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2343150" y="8475134"/>
            <a:ext cx="21717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4914900" y="8475134"/>
            <a:ext cx="1600200" cy="486833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E1E0BA9-6FC9-46D4-8D4A-D29C9F39975E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7200" dirty="0" smtClean="0">
                <a:solidFill>
                  <a:srgbClr val="FFFF00"/>
                </a:solidFill>
              </a:rPr>
              <a:t>Я И МОЕ ТЕЛО</a:t>
            </a:r>
            <a:endParaRPr lang="ru-RU" sz="7200" dirty="0">
              <a:solidFill>
                <a:srgbClr val="FFFF00"/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875224" y="6807200"/>
            <a:ext cx="4800600" cy="2336800"/>
          </a:xfrm>
        </p:spPr>
        <p:txBody>
          <a:bodyPr>
            <a:normAutofit/>
          </a:bodyPr>
          <a:lstStyle/>
          <a:p>
            <a:pPr algn="r"/>
            <a:r>
              <a:rPr lang="ru-RU" sz="1800" dirty="0" smtClean="0"/>
              <a:t>Воспитатель ГБДОУ детский сад № 34</a:t>
            </a:r>
          </a:p>
          <a:p>
            <a:pPr algn="r"/>
            <a:r>
              <a:rPr lang="ru-RU" sz="1800" dirty="0" smtClean="0"/>
              <a:t>Красногвардейского района Санкт – </a:t>
            </a:r>
            <a:r>
              <a:rPr lang="ru-RU" sz="1800" dirty="0" smtClean="0"/>
              <a:t>Петербурга</a:t>
            </a:r>
          </a:p>
          <a:p>
            <a:pPr algn="r"/>
            <a:r>
              <a:rPr lang="ru-RU" sz="1800" dirty="0" smtClean="0"/>
              <a:t>Ибрагимова Р.М.</a:t>
            </a:r>
            <a:endParaRPr lang="ru-RU" sz="1800" dirty="0" smtClean="0"/>
          </a:p>
        </p:txBody>
      </p:sp>
    </p:spTree>
  </p:cSld>
  <p:clrMapOvr>
    <a:masterClrMapping/>
  </p:clrMapOvr>
  <p:transition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rKeXZLtz5_o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9" y="357158"/>
            <a:ext cx="6286544" cy="835824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Рисунок 3" descr="yNvm-rH4GQU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2400" y="127000"/>
            <a:ext cx="6553200" cy="8890000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PwBEwdXwoh4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28605" y="357158"/>
            <a:ext cx="6215106" cy="821537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x_K_SjI6ss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67" y="428596"/>
            <a:ext cx="6143668" cy="835824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Y_-xYiWQaV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67" y="428596"/>
            <a:ext cx="6143668" cy="828680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kceqe-zMc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67" y="428596"/>
            <a:ext cx="6215106" cy="835824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OrujvYCrQEM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67" y="428596"/>
            <a:ext cx="6143668" cy="8286808"/>
          </a:xfrm>
          <a:prstGeom prst="rect">
            <a:avLst/>
          </a:prstGeo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iTCbXHlIw3g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9" y="357158"/>
            <a:ext cx="6286544" cy="8358246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0n4pV_ZDMM0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85728" y="285720"/>
            <a:ext cx="6286544" cy="8572560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Содержимое 3" descr="tzJpRJPvI28.jpg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357166" y="357158"/>
            <a:ext cx="6143668" cy="8286808"/>
          </a:xfrm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35</TotalTime>
  <Words>18</Words>
  <Application>Microsoft Office PowerPoint</Application>
  <PresentationFormat>Экран (4:3)</PresentationFormat>
  <Paragraphs>4</Paragraphs>
  <Slides>11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2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4" baseType="lpstr">
      <vt:lpstr>Arial</vt:lpstr>
      <vt:lpstr>Calibri</vt:lpstr>
      <vt:lpstr>Тема Office</vt:lpstr>
      <vt:lpstr>Я И МОЕ ТЕЛО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SPecialiST RePack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Юлия</dc:creator>
  <cp:lastModifiedBy>111</cp:lastModifiedBy>
  <cp:revision>5</cp:revision>
  <dcterms:created xsi:type="dcterms:W3CDTF">2020-05-20T12:28:36Z</dcterms:created>
  <dcterms:modified xsi:type="dcterms:W3CDTF">2023-05-05T11:09:10Z</dcterms:modified>
</cp:coreProperties>
</file>