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2BFB3D-1416-4D36-B07A-16A919B4EAD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A4D745-A803-4BF9-8657-9C15DFFFE19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5595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FB3D-1416-4D36-B07A-16A919B4EAD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D745-A803-4BF9-8657-9C15DFFFE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200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FB3D-1416-4D36-B07A-16A919B4EAD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D745-A803-4BF9-8657-9C15DFFFE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005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FB3D-1416-4D36-B07A-16A919B4EAD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D745-A803-4BF9-8657-9C15DFFFE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423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FB3D-1416-4D36-B07A-16A919B4EAD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D745-A803-4BF9-8657-9C15DFFFE19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954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FB3D-1416-4D36-B07A-16A919B4EAD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D745-A803-4BF9-8657-9C15DFFFE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89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FB3D-1416-4D36-B07A-16A919B4EAD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D745-A803-4BF9-8657-9C15DFFFE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092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FB3D-1416-4D36-B07A-16A919B4EAD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D745-A803-4BF9-8657-9C15DFFFE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44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FB3D-1416-4D36-B07A-16A919B4EAD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D745-A803-4BF9-8657-9C15DFFFE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986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FB3D-1416-4D36-B07A-16A919B4EAD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D745-A803-4BF9-8657-9C15DFFFE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970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FB3D-1416-4D36-B07A-16A919B4EAD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4D745-A803-4BF9-8657-9C15DFFFE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30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C92BFB3D-1416-4D36-B07A-16A919B4EAD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CA4D745-A803-4BF9-8657-9C15DFFFE1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152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53378" y="1542360"/>
            <a:ext cx="9523562" cy="3437264"/>
          </a:xfrm>
        </p:spPr>
        <p:txBody>
          <a:bodyPr>
            <a:normAutofit/>
          </a:bodyPr>
          <a:lstStyle/>
          <a:p>
            <a:r>
              <a:rPr lang="ru-RU" sz="4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br>
              <a:rPr lang="ru-RU" sz="4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«Интегрированный метод развития связной речи </a:t>
            </a:r>
            <a:br>
              <a:rPr lang="ru-RU" sz="4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дошкольного возраста»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66891" y="5486400"/>
            <a:ext cx="4021506" cy="1016305"/>
          </a:xfrm>
        </p:spPr>
        <p:txBody>
          <a:bodyPr>
            <a:noAutofit/>
          </a:bodyPr>
          <a:lstStyle/>
          <a:p>
            <a:pPr algn="r"/>
            <a:r>
              <a:rPr lang="ru-RU" sz="1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воспитатель разновозрастной группы «Мечтатели»: Язикова К.И.</a:t>
            </a:r>
            <a:endParaRPr lang="ru-RU" sz="1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5075" y="539827"/>
            <a:ext cx="97278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Иркутского районного муниципального образования филиал №3 в д.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Грановщина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Уриковский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комбинированного вида»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505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5244" y="951139"/>
            <a:ext cx="973891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культуры речи становится всё более актуальной проблемой в нашем обществе. Снижающийся уровень культуры, широкое распространение низкопробной литературы, бедное, безграмотное «говорение» с экранов телевизоров, агрессивно-примитивная речь, насаждаемая телевизионной рекламой, западными фильмами и мультфильмами – всё это способствует приближению языковой катастрофы, которая является не менее опасной, чем экологическая.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поэтому огромная ответственность лежит на педагогах, занимающихся развитием речи подрастающего поколения, и прежде всего – педагогах дошкольного образования, формирующих и развивающих связную речь малыша.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достигнуть эффективных результатов, мы решили использовать нетрадиционный метод работы с детьми старшего дошкольного возраста для развития связной речи – интегрированный метод.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Интегрированный метод направлен на развитие личности ребёнка, его познавательных и творческих способностей. Серия занятий объединена основной проблемой. 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Вариативность использования интегрированного метода довольно многообразна. 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Полная интеграция (экологическое воспитание с художественной литературой, ИЗО, музыкальным воспитанием, физ. развитием)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Частичная интеграция (интеграция художественной литературы и изо - деятельности)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Интеграция на основе единого проекта, в основе которого лежит проблема.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92358" y="231354"/>
            <a:ext cx="8284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темы: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99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5345" y="612384"/>
            <a:ext cx="98367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теории и методиках дошкольного образования идея интегрированного обучения нашла отражение в исследованиях, посвященных взаимодействию различных видов искусства и детской художественной деятельности (Н.А. Ветлугина, Т.С. Комарова, Н.А. Курочкина, О.С. Ушакова и др.). В работах Н.П. 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Сакулиной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конца 70-хгг. ХХ в. отражен и теоретически обоснован первый опыт интеграции художественной деятельности и содержания познавательной деятельности на занятиях с детьми дошкольного возраста. 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полно и глубоко идеи интегрированного обучения детей в дошкольных образовательных учреждениях воплотились в концепции художественно-эстетического воспитания Т.С. Комаровой, а также в ряде выполненных под ее руководством диссертаций: докторских (А.В. Антонова, О.В. 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Дыбина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М.Б. 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Зацепина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Н.М. Сокольникова) и кандидатских (О.А. Вепрева, Н.Л. 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Дьячкова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О.Ю. Зырянова, С.П. Козырева, Е.В. Клюева, Т.И. Лазарь, О.Г. 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Мурзакова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Г.П. Новикова, Л.Ю. Павлова, Е.А. 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Пелих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Г.А. Савостина, А.В. Степанова, Е.Л. Трусова, Е.К. 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Янакиева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др.). 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74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2109" y="2690336"/>
            <a:ext cx="1026621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профессионального уровня; формирование опыта по использованию инновационных технологий в процессе образовательной деятельности по речевому развитию дошкольников, а именно интегрированным методом.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58836" y="900545"/>
            <a:ext cx="6650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388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98073" y="789709"/>
            <a:ext cx="89500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8691" y="2067480"/>
            <a:ext cx="856210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изучить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проанализировать психолого-педагогическую и методическую литературу по проблеме развития речи дошкольников;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использовать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и развивающие технологии, а именно  интегрированного метода в работе по развитию речи у дошкольников;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разработать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серию занятий и применить их в работе по развитию речи детей старшего дошкольного возраста с применением интегрированного метода; 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проверить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целесообразность и успешность применения интегрированного метода на занятиях по развитию речи дошкольников;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взаимодействовать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и педагогами (родительские собрания, семинары, консультации, буклеты);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создать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предметно-развивающую среду для применения интегрированного метода (картотеки, дидактические игры).</a:t>
            </a:r>
          </a:p>
        </p:txBody>
      </p:sp>
    </p:spTree>
    <p:extLst>
      <p:ext uri="{BB962C8B-B14F-4D97-AF65-F5344CB8AC3E}">
        <p14:creationId xmlns:p14="http://schemas.microsoft.com/office/powerpoint/2010/main" val="2005710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6563" y="584261"/>
            <a:ext cx="66840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01585" y="1983985"/>
            <a:ext cx="78139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совершенствование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процесса;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активизация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речевой деятельности дошкольников;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улучшение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предметной среды, которая способствует развитию речи у детей;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повышение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уровня и компетентности педагога.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родители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будут активными участниками образовательного процесса по развитию речи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1097381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392" y="676035"/>
            <a:ext cx="2591872" cy="34581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4264" y="2946731"/>
            <a:ext cx="2537852" cy="35227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1530" y="676036"/>
            <a:ext cx="2702458" cy="35973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9382" y="3270920"/>
            <a:ext cx="3532908" cy="307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645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454" y="2507673"/>
            <a:ext cx="9875520" cy="135636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008105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285</TotalTime>
  <Words>584</Words>
  <Application>Microsoft Office PowerPoint</Application>
  <PresentationFormat>Широкоэкранный</PresentationFormat>
  <Paragraphs>32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Corbel</vt:lpstr>
      <vt:lpstr>Times New Roman</vt:lpstr>
      <vt:lpstr>Базис</vt:lpstr>
      <vt:lpstr>Тема: «Интегрированный метод развития связной речи  у детей дошкольного возраста»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Windows User</cp:lastModifiedBy>
  <cp:revision>13</cp:revision>
  <dcterms:created xsi:type="dcterms:W3CDTF">2022-04-21T05:15:48Z</dcterms:created>
  <dcterms:modified xsi:type="dcterms:W3CDTF">2022-04-24T09:10:59Z</dcterms:modified>
</cp:coreProperties>
</file>