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115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5F61-EEAF-47EA-A7D3-73F1A51BB923}" type="datetimeFigureOut">
              <a:rPr lang="ru-RU" smtClean="0"/>
              <a:pPr/>
              <a:t>06.05.2023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91435-2BE4-415C-BB9E-0EDE6B1553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5F61-EEAF-47EA-A7D3-73F1A51BB923}" type="datetimeFigureOut">
              <a:rPr lang="ru-RU" smtClean="0"/>
              <a:pPr/>
              <a:t>06.05.2023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91435-2BE4-415C-BB9E-0EDE6B1553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5F61-EEAF-47EA-A7D3-73F1A51BB923}" type="datetimeFigureOut">
              <a:rPr lang="ru-RU" smtClean="0"/>
              <a:pPr/>
              <a:t>06.05.2023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91435-2BE4-415C-BB9E-0EDE6B1553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5F61-EEAF-47EA-A7D3-73F1A51BB923}" type="datetimeFigureOut">
              <a:rPr lang="ru-RU" smtClean="0"/>
              <a:pPr/>
              <a:t>06.05.2023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91435-2BE4-415C-BB9E-0EDE6B1553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5F61-EEAF-47EA-A7D3-73F1A51BB923}" type="datetimeFigureOut">
              <a:rPr lang="ru-RU" smtClean="0"/>
              <a:pPr/>
              <a:t>06.05.2023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91435-2BE4-415C-BB9E-0EDE6B1553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5F61-EEAF-47EA-A7D3-73F1A51BB923}" type="datetimeFigureOut">
              <a:rPr lang="ru-RU" smtClean="0"/>
              <a:pPr/>
              <a:t>06.05.2023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91435-2BE4-415C-BB9E-0EDE6B1553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5F61-EEAF-47EA-A7D3-73F1A51BB923}" type="datetimeFigureOut">
              <a:rPr lang="ru-RU" smtClean="0"/>
              <a:pPr/>
              <a:t>06.05.2023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91435-2BE4-415C-BB9E-0EDE6B1553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5F61-EEAF-47EA-A7D3-73F1A51BB923}" type="datetimeFigureOut">
              <a:rPr lang="ru-RU" smtClean="0"/>
              <a:pPr/>
              <a:t>06.05.2023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91435-2BE4-415C-BB9E-0EDE6B1553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5F61-EEAF-47EA-A7D3-73F1A51BB923}" type="datetimeFigureOut">
              <a:rPr lang="ru-RU" smtClean="0"/>
              <a:pPr/>
              <a:t>06.05.2023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91435-2BE4-415C-BB9E-0EDE6B1553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5F61-EEAF-47EA-A7D3-73F1A51BB923}" type="datetimeFigureOut">
              <a:rPr lang="ru-RU" smtClean="0"/>
              <a:pPr/>
              <a:t>06.05.2023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91435-2BE4-415C-BB9E-0EDE6B1553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5F61-EEAF-47EA-A7D3-73F1A51BB923}" type="datetimeFigureOut">
              <a:rPr lang="ru-RU" smtClean="0"/>
              <a:pPr/>
              <a:t>06.05.2023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91435-2BE4-415C-BB9E-0EDE6B1553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EA5F61-EEAF-47EA-A7D3-73F1A51BB923}" type="datetimeFigureOut">
              <a:rPr lang="ru-RU" smtClean="0"/>
              <a:pPr/>
              <a:t>06.05.2023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991435-2BE4-415C-BB9E-0EDE6B15531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72816"/>
            <a:ext cx="7772400" cy="2376263"/>
          </a:xfrm>
        </p:spPr>
        <p:txBody>
          <a:bodyPr>
            <a:norm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КВЕСТ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для детей старшей группы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«В мире маленьких героев»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39952" y="5301208"/>
            <a:ext cx="4608512" cy="864096"/>
          </a:xfrm>
        </p:spPr>
        <p:txBody>
          <a:bodyPr>
            <a:normAutofit/>
          </a:bodyPr>
          <a:lstStyle/>
          <a:p>
            <a:pPr algn="just"/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Составитель: Калинкина В.В., </a:t>
            </a:r>
          </a:p>
          <a:p>
            <a:pPr algn="just"/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воспитатель ГБДОУ </a:t>
            </a:r>
            <a:r>
              <a:rPr lang="ru-RU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/с № 61 «Ягодка»                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260648"/>
            <a:ext cx="78488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Государственное бюджетное дошкольное образовательное учреждение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детский сад № 61 комбинированного вида Фрунзенского района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Санкт-Петербурга «Ягодка»</a:t>
            </a:r>
            <a:endParaRPr lang="ru-RU" dirty="0">
              <a:solidFill>
                <a:schemeClr val="accent4">
                  <a:lumMod val="50000"/>
                </a:schemeClr>
              </a:solidFill>
              <a:latin typeface="Georgia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награду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за выполненные задания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ребята получили сундучок  с кладом. Но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чтобы его открыть, нужно было подобрать к замку ключ. </a:t>
            </a:r>
          </a:p>
        </p:txBody>
      </p:sp>
      <p:pic>
        <p:nvPicPr>
          <p:cNvPr id="22530" name="Picture 2" descr="F:\Квест\Фото\DSC_033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484784"/>
            <a:ext cx="3600400" cy="2613920"/>
          </a:xfrm>
          <a:prstGeom prst="rect">
            <a:avLst/>
          </a:prstGeom>
          <a:noFill/>
        </p:spPr>
      </p:pic>
      <p:pic>
        <p:nvPicPr>
          <p:cNvPr id="22531" name="Picture 3" descr="F:\Квест\Фото\DSC_035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484784"/>
            <a:ext cx="3672408" cy="2448272"/>
          </a:xfrm>
          <a:prstGeom prst="rect">
            <a:avLst/>
          </a:prstGeom>
          <a:noFill/>
        </p:spPr>
      </p:pic>
      <p:pic>
        <p:nvPicPr>
          <p:cNvPr id="22532" name="Picture 4" descr="F:\Квест\Фото\DSC_036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4437112"/>
            <a:ext cx="2551761" cy="1944216"/>
          </a:xfrm>
          <a:prstGeom prst="rect">
            <a:avLst/>
          </a:prstGeom>
          <a:noFill/>
        </p:spPr>
      </p:pic>
      <p:pic>
        <p:nvPicPr>
          <p:cNvPr id="22533" name="Picture 5" descr="F:\Квест\Фото\DSC_035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4026024"/>
            <a:ext cx="2964715" cy="2643336"/>
          </a:xfrm>
          <a:prstGeom prst="rect">
            <a:avLst/>
          </a:prstGeom>
          <a:noFill/>
        </p:spPr>
      </p:pic>
      <p:pic>
        <p:nvPicPr>
          <p:cNvPr id="22534" name="Picture 6" descr="F:\Квест\Фото\DSC_0369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4221088"/>
            <a:ext cx="3203848" cy="2376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3568" y="620688"/>
            <a:ext cx="7848872" cy="1008112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b="1" dirty="0"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Цель: </a:t>
            </a:r>
            <a:r>
              <a:rPr lang="ru-RU" sz="2700" dirty="0"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создать условия для развития познавательных  способностей детей в процессе организации </a:t>
            </a:r>
            <a:r>
              <a:rPr lang="ru-RU" sz="2700" dirty="0" err="1"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квеста</a:t>
            </a:r>
            <a:r>
              <a:rPr lang="ru-RU" sz="2700" dirty="0"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 – игры по станциям.</a:t>
            </a:r>
            <a:br>
              <a:rPr lang="ru-RU" sz="4000" dirty="0"/>
            </a:b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683568" y="1484784"/>
            <a:ext cx="7920880" cy="5112568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buNone/>
            </a:pPr>
            <a:r>
              <a:rPr lang="ru-RU" sz="2000" u="sng" dirty="0">
                <a:latin typeface="Times New Roman" pitchFamily="18" charset="0"/>
                <a:cs typeface="Times New Roman" pitchFamily="18" charset="0"/>
              </a:rPr>
              <a:t>Образовательные: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закреплять навыки: счета, знание геометрических фигур, ориентировки в пространстве по карте-схеме;</a:t>
            </a:r>
          </a:p>
          <a:p>
            <a:pPr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   закреплять умения собирать фигуры из конструктора «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Танграм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»;</a:t>
            </a:r>
          </a:p>
          <a:p>
            <a:pPr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формировать умение выбирать блоки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Дьенеша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с заданными свойствами;</a:t>
            </a:r>
          </a:p>
          <a:p>
            <a:pPr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закреплять умения ориентироваться с помощью условно – схематических изображений.</a:t>
            </a:r>
            <a:endParaRPr lang="ru-RU" sz="2000" u="sng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000" u="sng" dirty="0">
                <a:latin typeface="Times New Roman" pitchFamily="18" charset="0"/>
                <a:cs typeface="Times New Roman" pitchFamily="18" charset="0"/>
              </a:rPr>
              <a:t>Развивающие: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развивать: мышление, внимание, память, логику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речевую и познавательную активность.</a:t>
            </a:r>
          </a:p>
          <a:p>
            <a:pPr algn="just">
              <a:buNone/>
            </a:pPr>
            <a:r>
              <a:rPr lang="ru-RU" sz="2000" u="sng" dirty="0">
                <a:latin typeface="Times New Roman" pitchFamily="18" charset="0"/>
                <a:cs typeface="Times New Roman" pitchFamily="18" charset="0"/>
              </a:rPr>
              <a:t>Воспитательные: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воспитывать навыки сотрудничества, способность к согласованному   взаимодействию.</a:t>
            </a:r>
          </a:p>
          <a:p>
            <a:pPr algn="just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96752"/>
          </a:xfrm>
        </p:spPr>
        <p:txBody>
          <a:bodyPr>
            <a:normAutofit/>
          </a:bodyPr>
          <a:lstStyle/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нашей группе прошла увлекательная игра по станциям «Маленькие герои». На каждой станции ребята встречались с героями известных им мультфильмов. Двигаться в нужном направлении им помогала карта.</a:t>
            </a:r>
          </a:p>
        </p:txBody>
      </p:sp>
      <p:pic>
        <p:nvPicPr>
          <p:cNvPr id="1026" name="Picture 2" descr="F:\Квест\Фото\DSC_000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005064"/>
            <a:ext cx="3707904" cy="2471936"/>
          </a:xfrm>
          <a:prstGeom prst="rect">
            <a:avLst/>
          </a:prstGeom>
          <a:noFill/>
        </p:spPr>
      </p:pic>
      <p:pic>
        <p:nvPicPr>
          <p:cNvPr id="4" name="Picture 2" descr="F:\Квест\Фото\DSC_0007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4005064"/>
            <a:ext cx="3754513" cy="2503008"/>
          </a:xfrm>
          <a:prstGeom prst="rect">
            <a:avLst/>
          </a:prstGeom>
          <a:noFill/>
        </p:spPr>
      </p:pic>
      <p:pic>
        <p:nvPicPr>
          <p:cNvPr id="1029" name="Picture 5" descr="F:\Квест\Фото\IMG_20210411_10141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340768"/>
            <a:ext cx="3528392" cy="2448272"/>
          </a:xfrm>
          <a:prstGeom prst="rect">
            <a:avLst/>
          </a:prstGeom>
          <a:noFill/>
        </p:spPr>
      </p:pic>
      <p:pic>
        <p:nvPicPr>
          <p:cNvPr id="1030" name="Picture 6" descr="F:\Квест\Фото\IMG_20210411_10145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340768"/>
            <a:ext cx="3096344" cy="2448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724942"/>
          </a:xfrm>
        </p:spPr>
        <p:txBody>
          <a:bodyPr>
            <a:normAutofit fontScale="90000"/>
          </a:bodyPr>
          <a:lstStyle/>
          <a:p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Станция №1 «Необыкновенные приключения </a:t>
            </a:r>
            <a:r>
              <a:rPr lang="ru-RU" sz="3100" dirty="0" err="1">
                <a:latin typeface="Times New Roman" pitchFamily="18" charset="0"/>
                <a:cs typeface="Times New Roman" pitchFamily="18" charset="0"/>
              </a:rPr>
              <a:t>Карика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 и Вали».</a:t>
            </a:r>
            <a:br>
              <a:rPr lang="ru-RU" dirty="0"/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Игра на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фланелеграфе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«Спрячь жучка»</a:t>
            </a:r>
            <a:br>
              <a:rPr lang="ru-RU" dirty="0"/>
            </a:br>
            <a:endParaRPr lang="ru-RU" dirty="0"/>
          </a:p>
        </p:txBody>
      </p:sp>
      <p:pic>
        <p:nvPicPr>
          <p:cNvPr id="4" name="Picture 3" descr="F:\Квест\Фото\DSC_001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412776"/>
            <a:ext cx="3456384" cy="2304256"/>
          </a:xfrm>
          <a:prstGeom prst="rect">
            <a:avLst/>
          </a:prstGeom>
          <a:noFill/>
        </p:spPr>
      </p:pic>
      <p:pic>
        <p:nvPicPr>
          <p:cNvPr id="5" name="Picture 4" descr="F:\Квест\Фото\DSC_002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1412776"/>
            <a:ext cx="3528392" cy="2352261"/>
          </a:xfrm>
          <a:prstGeom prst="rect">
            <a:avLst/>
          </a:prstGeom>
          <a:noFill/>
        </p:spPr>
      </p:pic>
      <p:pic>
        <p:nvPicPr>
          <p:cNvPr id="2050" name="Picture 2" descr="F:\Квест\Фото\DSC_0050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933056"/>
            <a:ext cx="4267080" cy="2409131"/>
          </a:xfrm>
          <a:prstGeom prst="rect">
            <a:avLst/>
          </a:prstGeom>
          <a:noFill/>
        </p:spPr>
      </p:pic>
      <p:pic>
        <p:nvPicPr>
          <p:cNvPr id="2051" name="Picture 3" descr="F:\Квест\Фото\IMG_20210414_10443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248" y="3815133"/>
            <a:ext cx="2339752" cy="3042867"/>
          </a:xfrm>
          <a:prstGeom prst="rect">
            <a:avLst/>
          </a:prstGeom>
          <a:noFill/>
        </p:spPr>
      </p:pic>
      <p:pic>
        <p:nvPicPr>
          <p:cNvPr id="2052" name="Picture 4" descr="F:\Квест\Фото\IMG_20210414_104244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3861048"/>
            <a:ext cx="2305348" cy="29969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Станция №2 «Городок в табакерке»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Викторина</a:t>
            </a:r>
          </a:p>
        </p:txBody>
      </p:sp>
      <p:pic>
        <p:nvPicPr>
          <p:cNvPr id="3074" name="Picture 2" descr="F:\Квест\Фото\DSC_010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322" y="2276872"/>
            <a:ext cx="4442551" cy="3325436"/>
          </a:xfrm>
          <a:prstGeom prst="rect">
            <a:avLst/>
          </a:prstGeom>
          <a:noFill/>
        </p:spPr>
      </p:pic>
      <p:pic>
        <p:nvPicPr>
          <p:cNvPr id="3075" name="Picture 3" descr="F:\Квест\Фото\DSC_032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1556792"/>
            <a:ext cx="3672408" cy="47041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476672"/>
            <a:ext cx="8435280" cy="792088"/>
          </a:xfrm>
        </p:spPr>
        <p:txBody>
          <a:bodyPr>
            <a:normAutofit fontScale="90000"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Станция № 3 «Черная курица или подземные жители»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/>
              <a:t>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Игра на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фланелеграфе</a:t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Выкладывали курочку по образцу из конструктора «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Танграм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».</a:t>
            </a:r>
            <a:br>
              <a:rPr lang="ru-RU" sz="2800" dirty="0"/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F:\Квест\Фото\DSC_014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1484784"/>
            <a:ext cx="3981166" cy="2654110"/>
          </a:xfrm>
          <a:prstGeom prst="rect">
            <a:avLst/>
          </a:prstGeom>
          <a:noFill/>
        </p:spPr>
      </p:pic>
      <p:pic>
        <p:nvPicPr>
          <p:cNvPr id="4100" name="Picture 4" descr="F:\Квест\Фото\DSC_014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484784"/>
            <a:ext cx="3995936" cy="2693536"/>
          </a:xfrm>
          <a:prstGeom prst="rect">
            <a:avLst/>
          </a:prstGeom>
          <a:noFill/>
        </p:spPr>
      </p:pic>
      <p:pic>
        <p:nvPicPr>
          <p:cNvPr id="4101" name="Picture 5" descr="F:\Квест\Фото\DSC_014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221088"/>
            <a:ext cx="4129114" cy="2448272"/>
          </a:xfrm>
          <a:prstGeom prst="rect">
            <a:avLst/>
          </a:prstGeom>
          <a:noFill/>
        </p:spPr>
      </p:pic>
      <p:pic>
        <p:nvPicPr>
          <p:cNvPr id="4102" name="Picture 6" descr="F:\Квест\Фото\DSC_015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4219058"/>
            <a:ext cx="3779912" cy="24962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Физкультминутка  «Гномик»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F:\Квест\Фото\DSC_022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052736"/>
            <a:ext cx="3600400" cy="2808312"/>
          </a:xfrm>
          <a:prstGeom prst="rect">
            <a:avLst/>
          </a:prstGeom>
          <a:noFill/>
        </p:spPr>
      </p:pic>
      <p:pic>
        <p:nvPicPr>
          <p:cNvPr id="6147" name="Picture 3" descr="F:\Квест\Фото\DSC_021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1052736"/>
            <a:ext cx="1080120" cy="2808312"/>
          </a:xfrm>
          <a:prstGeom prst="rect">
            <a:avLst/>
          </a:prstGeom>
          <a:noFill/>
        </p:spPr>
      </p:pic>
      <p:pic>
        <p:nvPicPr>
          <p:cNvPr id="6148" name="Picture 4" descr="F:\Квест\Фото\DSC_0213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077072"/>
            <a:ext cx="4680520" cy="2537204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4860032" y="1628800"/>
            <a:ext cx="4283968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2860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200" dirty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Гномик по лесу гулял, </a:t>
            </a:r>
            <a:r>
              <a:rPr lang="ru-RU" sz="2200" i="1" dirty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(ходьба на месте)</a:t>
            </a:r>
            <a:endParaRPr lang="ru-RU" sz="22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22860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dirty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Колпачок свой потерял. (Наклоны вперёд - </a:t>
            </a:r>
            <a:r>
              <a:rPr lang="ru-RU" sz="2200" i="1" dirty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«ищем пропажу»</a:t>
            </a:r>
            <a:r>
              <a:rPr lang="ru-RU" sz="2200" dirty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endParaRPr lang="ru-RU" sz="22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22860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dirty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Колпачок был непростым </a:t>
            </a:r>
            <a:r>
              <a:rPr lang="ru-RU" sz="2200" i="1" dirty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(грозим пальцем)</a:t>
            </a:r>
            <a:endParaRPr lang="ru-RU" sz="22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22860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dirty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 звоночком золотым. </a:t>
            </a:r>
            <a:r>
              <a:rPr lang="ru-RU" sz="2200" i="1" dirty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(хлопки в ладоши)</a:t>
            </a:r>
            <a:endParaRPr lang="ru-RU" sz="22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22860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dirty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Гному кто точней подскажет, </a:t>
            </a:r>
            <a:r>
              <a:rPr lang="ru-RU" sz="2200" i="1" dirty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(прыжки на месте)</a:t>
            </a:r>
            <a:endParaRPr lang="ru-RU" sz="22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22860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dirty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Где искать ему пропажу </a:t>
            </a:r>
            <a:r>
              <a:rPr lang="ru-RU" sz="2200" i="1" dirty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(ходьба на месте)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 fontScale="90000"/>
          </a:bodyPr>
          <a:lstStyle/>
          <a:p>
            <a:r>
              <a:rPr lang="ru-RU" sz="2500" dirty="0">
                <a:latin typeface="Times New Roman" pitchFamily="18" charset="0"/>
                <a:cs typeface="Times New Roman" pitchFamily="18" charset="0"/>
              </a:rPr>
              <a:t>Станция №4 «Алиса в стране чудес»</a:t>
            </a:r>
            <a:br>
              <a:rPr lang="ru-RU" sz="25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Игра «Садовники» </a:t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Дети должны были  выбрать блоки с заданными свойствами</a:t>
            </a:r>
            <a:r>
              <a:rPr lang="ru-RU" sz="2400" dirty="0"/>
              <a:t>. </a:t>
            </a:r>
            <a:br>
              <a:rPr lang="ru-RU" sz="2800" dirty="0"/>
            </a:br>
            <a:endParaRPr lang="ru-RU" sz="25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F:\Квест\Фото\DSC_017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1124743"/>
            <a:ext cx="3754513" cy="2503009"/>
          </a:xfrm>
          <a:prstGeom prst="rect">
            <a:avLst/>
          </a:prstGeom>
          <a:noFill/>
        </p:spPr>
      </p:pic>
      <p:pic>
        <p:nvPicPr>
          <p:cNvPr id="5123" name="Picture 3" descr="F:\Квест\Фото\DSC_018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5" y="3789040"/>
            <a:ext cx="4104455" cy="2736304"/>
          </a:xfrm>
          <a:prstGeom prst="rect">
            <a:avLst/>
          </a:prstGeom>
          <a:noFill/>
        </p:spPr>
      </p:pic>
      <p:pic>
        <p:nvPicPr>
          <p:cNvPr id="5124" name="Picture 4" descr="F:\Квест\Фото\DSC_023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124743"/>
            <a:ext cx="4104456" cy="2499380"/>
          </a:xfrm>
          <a:prstGeom prst="rect">
            <a:avLst/>
          </a:prstGeom>
          <a:noFill/>
        </p:spPr>
      </p:pic>
      <p:pic>
        <p:nvPicPr>
          <p:cNvPr id="5125" name="Picture 5" descr="F:\Квест\Фото\DSC_020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3789040"/>
            <a:ext cx="3744416" cy="27449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Станция №5 «Чудесное путешествие Нильса с дикими гусями»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Каждому ребенку было дано  «письмо», в котором обозначен путь к той или иной картинке. 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7169" name="Picture 1" descr="F:\Квест\Фото\DSC_023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268760"/>
            <a:ext cx="3456384" cy="2706092"/>
          </a:xfrm>
          <a:prstGeom prst="rect">
            <a:avLst/>
          </a:prstGeom>
          <a:noFill/>
        </p:spPr>
      </p:pic>
      <p:pic>
        <p:nvPicPr>
          <p:cNvPr id="7170" name="Picture 2" descr="F:\Квест\Фото\DSC_024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124744"/>
            <a:ext cx="3600400" cy="2758547"/>
          </a:xfrm>
          <a:prstGeom prst="rect">
            <a:avLst/>
          </a:prstGeom>
          <a:noFill/>
        </p:spPr>
      </p:pic>
      <p:pic>
        <p:nvPicPr>
          <p:cNvPr id="7171" name="Picture 3" descr="F:\Квест\Фото\DSC_025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293096"/>
            <a:ext cx="3635896" cy="2279915"/>
          </a:xfrm>
          <a:prstGeom prst="rect">
            <a:avLst/>
          </a:prstGeom>
          <a:noFill/>
        </p:spPr>
      </p:pic>
      <p:pic>
        <p:nvPicPr>
          <p:cNvPr id="7173" name="Picture 5" descr="F:\Квест\Фото\DSC_030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3882008"/>
            <a:ext cx="1943018" cy="2975992"/>
          </a:xfrm>
          <a:prstGeom prst="rect">
            <a:avLst/>
          </a:prstGeom>
          <a:noFill/>
        </p:spPr>
      </p:pic>
      <p:pic>
        <p:nvPicPr>
          <p:cNvPr id="7176" name="Picture 8" descr="F:\Квест\Фото\DSC_0300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3933056"/>
            <a:ext cx="2349429" cy="29249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</TotalTime>
  <Words>246</Words>
  <Application>Microsoft Office PowerPoint</Application>
  <PresentationFormat>Экран (4:3)</PresentationFormat>
  <Paragraphs>31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Georgia</vt:lpstr>
      <vt:lpstr>Times New Roman</vt:lpstr>
      <vt:lpstr>Тема Office</vt:lpstr>
      <vt:lpstr>КВЕСТ для детей старшей группы «В мире маленьких героев»</vt:lpstr>
      <vt:lpstr>Цель: создать условия для развития познавательных  способностей детей в процессе организации квеста – игры по станциям. </vt:lpstr>
      <vt:lpstr>В нашей группе прошла увлекательная игра по станциям «Маленькие герои». На каждой станции ребята встречались с героями известных им мультфильмов. Двигаться в нужном направлении им помогала карта.</vt:lpstr>
      <vt:lpstr>Станция №1 «Необыкновенные приключения Карика и Вали». Игра на фланелеграфе «Спрячь жучка» </vt:lpstr>
      <vt:lpstr>Станция №2 «Городок в табакерке» Викторина</vt:lpstr>
      <vt:lpstr>Станция № 3 «Черная курица или подземные жители»  Игра на фланелеграфе Выкладывали курочку по образцу из конструктора «Танграм». </vt:lpstr>
      <vt:lpstr>Физкультминутка  «Гномик» </vt:lpstr>
      <vt:lpstr>Станция №4 «Алиса в стране чудес»  Игра «Садовники»  Дети должны были  выбрать блоки с заданными свойствами.  </vt:lpstr>
      <vt:lpstr>Станция №5 «Чудесное путешествие Нильса с дикими гусями»  Каждому ребенку было дано  «письмо», в котором обозначен путь к той или иной картинке.  .</vt:lpstr>
      <vt:lpstr>В награду, за выполненные задания, ребята получили сундучок  с кладом. Но, чтобы его открыть, нужно было подобрать к замку ключ. </vt:lpstr>
    </vt:vector>
  </TitlesOfParts>
  <Company>RePack by SPecialiST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КВЕСТ для детей старшей группы «Маленькие герои»</dc:title>
  <dc:creator>User</dc:creator>
  <cp:lastModifiedBy>ЕЖЕВИКА</cp:lastModifiedBy>
  <cp:revision>39</cp:revision>
  <dcterms:created xsi:type="dcterms:W3CDTF">2021-04-18T13:07:12Z</dcterms:created>
  <dcterms:modified xsi:type="dcterms:W3CDTF">2023-05-06T12:17:22Z</dcterms:modified>
</cp:coreProperties>
</file>