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60" r:id="rId6"/>
    <p:sldId id="269" r:id="rId7"/>
    <p:sldId id="263" r:id="rId8"/>
    <p:sldId id="270" r:id="rId9"/>
    <p:sldId id="268" r:id="rId10"/>
    <p:sldId id="272" r:id="rId11"/>
    <p:sldId id="261" r:id="rId12"/>
    <p:sldId id="262" r:id="rId13"/>
    <p:sldId id="265" r:id="rId14"/>
    <p:sldId id="266" r:id="rId15"/>
    <p:sldId id="264" r:id="rId16"/>
    <p:sldId id="267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32253-3C3A-4F58-A036-185C4A94BC92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5DA5D-575B-4DBE-956D-AF8A34B0EE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249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A5D-575B-4DBE-956D-AF8A34B0EED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56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DA5D-575B-4DBE-956D-AF8A34B0EED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49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DDFAD-0603-47D6-A0AF-A574F4182F6C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838F8-CC86-4D9B-9159-E20ECDCC6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1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13" Type="http://schemas.openxmlformats.org/officeDocument/2006/relationships/image" Target="../media/image80.jpeg"/><Relationship Id="rId3" Type="http://schemas.openxmlformats.org/officeDocument/2006/relationships/image" Target="../media/image8.jpeg"/><Relationship Id="rId7" Type="http://schemas.openxmlformats.org/officeDocument/2006/relationships/image" Target="../media/image74.jpeg"/><Relationship Id="rId12" Type="http://schemas.openxmlformats.org/officeDocument/2006/relationships/image" Target="../media/image7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11" Type="http://schemas.openxmlformats.org/officeDocument/2006/relationships/image" Target="../media/image78.jpeg"/><Relationship Id="rId5" Type="http://schemas.openxmlformats.org/officeDocument/2006/relationships/image" Target="../media/image72.jpeg"/><Relationship Id="rId10" Type="http://schemas.openxmlformats.org/officeDocument/2006/relationships/image" Target="../media/image77.jpeg"/><Relationship Id="rId4" Type="http://schemas.openxmlformats.org/officeDocument/2006/relationships/image" Target="../media/image71.jpeg"/><Relationship Id="rId9" Type="http://schemas.openxmlformats.org/officeDocument/2006/relationships/image" Target="../media/image7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584176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мире маленьких героев»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005064"/>
            <a:ext cx="4680520" cy="1752600"/>
          </a:xfrm>
        </p:spPr>
        <p:txBody>
          <a:bodyPr>
            <a:normAutofit/>
          </a:bodyPr>
          <a:lstStyle/>
          <a:p>
            <a:pPr algn="just"/>
            <a:r>
              <a:rPr lang="ru-RU" sz="200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Калинкина В.В., </a:t>
            </a:r>
          </a:p>
          <a:p>
            <a:pPr algn="just"/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воспитатель ГБДОУ д/с № 61 «Ягодка»                </a:t>
            </a:r>
          </a:p>
          <a:p>
            <a:endParaRPr lang="ru-RU" dirty="0"/>
          </a:p>
        </p:txBody>
      </p:sp>
      <p:pic>
        <p:nvPicPr>
          <p:cNvPr id="4" name="Рисунок 3" descr="День в истории. 20 ноября 1858 г. Сельма Лагерлёф.. Обсуждение на  LiveInternet - Российский Сервис Онлайн-Дневников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3275856" cy="1970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1.bp.blogspot.com/-vQi_wbYRaVM/WsilFPjWpYI/AAAAAAAAAj4/G2H7shLooKMJ-eTRQx4H9zqW931Lr5wGwCLcBGAs/s400/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5013176"/>
            <a:ext cx="2411760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Alisa-v-Zazerkalye-zagadki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013176"/>
            <a:ext cx="2232248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_DSC0293_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013176"/>
            <a:ext cx="2232248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AutoShape 2" descr="Файл:Баранкин, будь человеком (кадр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User\Desktop\Баранкин,_будь_человеком_(кадр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764704"/>
            <a:ext cx="2648456" cy="1988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Необыкновенные приключения Карика и Вали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2135587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95536" y="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детский сад № 61 комбинированного вида Фрунзенского района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Санкт-Петербурга «Ягодка»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«Необыкновенные приключения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Вали»</a:t>
            </a:r>
            <a:endParaRPr lang="ru-RU" dirty="0"/>
          </a:p>
        </p:txBody>
      </p:sp>
      <p:pic>
        <p:nvPicPr>
          <p:cNvPr id="5" name="Рисунок 4" descr="F:\Новая папка\IMG_20210329_1404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03244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3789040"/>
            <a:ext cx="2592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Фаина Васильева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948264" y="4149080"/>
            <a:ext cx="17636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Александр и Ирина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Чукавины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User\Desktop\Новая папка (3)\IMG_20210406_16492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52094"/>
            <a:ext cx="2232248" cy="320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F:\Новая папка\IMG_20210329_140401.jpg"/>
          <p:cNvPicPr>
            <a:picLocks noGrp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4536504" cy="233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Новая папка (3)\IMG_20210410_22333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39552" y="4293096"/>
            <a:ext cx="3390900" cy="238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Вместе с детьми лепили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рисовали и мастерили  любимых героев. </a:t>
            </a:r>
          </a:p>
        </p:txBody>
      </p:sp>
      <p:pic>
        <p:nvPicPr>
          <p:cNvPr id="5" name="Содержимое 4" descr="C:\Users\User\Desktop\Новая папка (3)\IMG_20210318_161450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240360" cy="2222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Новая папка (2)\IMG_20210331_15525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980728"/>
            <a:ext cx="356388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Новая папка (2)\IMG_20210331_15543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212976"/>
            <a:ext cx="2418536" cy="3245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Новая папка (2)\IMG_20210401_10320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3096344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Desktop\Новая папка (3)\IMG_20210325_09552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216024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User\Desktop\IMG_20210413_163855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340768"/>
            <a:ext cx="230425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F:\5\IMG_20210325_113913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852936"/>
            <a:ext cx="147565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User\Desktop\Новая папка (2)\IMG_20210331_161601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302433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0548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Такие замечательные работы у нас получились.</a:t>
            </a:r>
            <a:br>
              <a:rPr lang="ru-RU" dirty="0">
                <a:latin typeface="Georgia" pitchFamily="18" charset="0"/>
              </a:rPr>
            </a:br>
            <a:endParaRPr lang="ru-RU" dirty="0"/>
          </a:p>
        </p:txBody>
      </p:sp>
      <p:pic>
        <p:nvPicPr>
          <p:cNvPr id="4" name="Содержимое 3" descr="C:\Users\User\Desktop\Новая папка (3)\IMG_20210326_164023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620688"/>
            <a:ext cx="309634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Новая папка (2)\IMG_20210331_15583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620688"/>
            <a:ext cx="269979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Новая папка (2)\IMG_20210331_16003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3216567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Новая папка (2)\IMG_20210331_16164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636912"/>
            <a:ext cx="20882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Новая папка (2)\IMG_20210331_16172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492896"/>
            <a:ext cx="1944216" cy="273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Desktop\Новая папка (2)\IMG_20210331_161740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5013176"/>
            <a:ext cx="2664296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User\Desktop\Новая папка (2)\IMG_20210401_083006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636912"/>
            <a:ext cx="230425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User\Desktop\Новая папка (2)\IMG_20210331_161645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2088232" cy="2660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User\Desktop\Новая папка (3)\IMG_20210410_081318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13" b="-893"/>
          <a:stretch>
            <a:fillRect/>
          </a:stretch>
        </p:blipFill>
        <p:spPr bwMode="auto">
          <a:xfrm rot="16200000">
            <a:off x="1957400" y="4459424"/>
            <a:ext cx="19168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Ни один проект в группе не проходит без участия родителей. 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Эти удивительные поделки сделали родители  с детьми.</a:t>
            </a:r>
            <a:endParaRPr lang="ru-RU" sz="2700" dirty="0"/>
          </a:p>
        </p:txBody>
      </p:sp>
      <p:pic>
        <p:nvPicPr>
          <p:cNvPr id="4" name="Содержимое 3" descr="C:\Users\User\Desktop\Новая папка (3)\IMG_20210322_075738.jpg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1979712" cy="2409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Новая папка (3)\IMG_20210322_07580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158417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Новая папка (3)\IMG_20210322_08135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165618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Новая папка (3)\IMG_20210322_08181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2448272" cy="23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Новая папка (3)\IMG_20210322_080829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412776"/>
            <a:ext cx="15476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User\Desktop\Новая папка (3)\IMG_20210322_080811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166294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User\Desktop\Новая папка (3)\IMG_20210322_081405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789040"/>
            <a:ext cx="298226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User\Desktop\Новая папка (3)\IMG_20210322_082022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645024"/>
            <a:ext cx="266429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User\Desktop\Новая папка (3)\IMG_20210322_083007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92671" y="4994895"/>
            <a:ext cx="1565969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User\Desktop\Новая папка (3)\IMG_20210322_082839.jpg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577580" y="5071492"/>
            <a:ext cx="148478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Новая папка (3)\IMG_20210325_135627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4032448" cy="3348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Новая папка (3)\IMG_20210323_12075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17646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Новая папка (3)\IMG_20210322_08063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933056"/>
            <a:ext cx="4536504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Новая папка (3)\IMG_20210325_07305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81642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заключение проекта провели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квест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«В мире маленьких героев»</a:t>
            </a:r>
          </a:p>
        </p:txBody>
      </p:sp>
      <p:pic>
        <p:nvPicPr>
          <p:cNvPr id="4" name="Содержимое 3" descr="F:\Квест\Фото\IMG_20210414_10353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737389" cy="2625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Квест\Фото\IMG_20210414_10424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1008"/>
            <a:ext cx="2699792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Квест\Фото\DSC_010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424847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Квест\Фото\DSC_014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077072"/>
            <a:ext cx="3672408" cy="2555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:\Квест\Фото\IMG_20210414_10534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573016"/>
            <a:ext cx="313184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:\Квест\Фото\DSC_01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536504" cy="2771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10" descr="F:\Квест\Фото\DSC_0180.JPG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"/>
            <a:ext cx="4499992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F:\Квест\Фото\IMG_20210414_11012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356992"/>
            <a:ext cx="3024336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F:\Квест\Фото\DSC_025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402261" cy="269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F:\Квест\Фото\DSC_029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284984"/>
            <a:ext cx="2736304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:\Квест\Фото\DSC_0338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89654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Квест\Фото\DSC_03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0"/>
            <a:ext cx="2808312" cy="3787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Квест\Фото\DSC_036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417646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:\Квест\Фото\DSC_036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3978325" cy="2987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91264" cy="5505475"/>
          </a:xfrm>
        </p:spPr>
        <p:txBody>
          <a:bodyPr>
            <a:normAutofit fontScale="77500" lnSpcReduction="20000"/>
          </a:bodyPr>
          <a:lstStyle/>
          <a:p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создание условий для познавательной деятельности и реализации творческих замыслов старших дошкольников в процессе просмотров мультфильмов, герои которых уменьшаются. </a:t>
            </a:r>
          </a:p>
          <a:p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  - сравнивать мультфильмы и книги, по которым они поставлены, сделать вывод, что их объединяет;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  - продолжать учить детей создавать иллюстрации и поделки, отражающие содержание мультфильмов и книг;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  - воспитывать навыки сотрудничества, способность к согласованному   взаимодействию;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  - привлекать  родителей к совместной  работе над проектом.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015413" cy="1268760"/>
          </a:xfrm>
        </p:spPr>
        <p:txBody>
          <a:bodyPr>
            <a:no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Посмотрели мультфильмы: «Городок в табакерке»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«Черная курица или подземные жители»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«Заколдованный мальчик»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«Необыкновенные приключения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Карика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 Вали»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«Алиса в стране чудес»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Баранкин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будь человеком!».</a:t>
            </a:r>
          </a:p>
        </p:txBody>
      </p:sp>
      <p:pic>
        <p:nvPicPr>
          <p:cNvPr id="4" name="Содержимое 3" descr="C:\Users\User\Desktop\Новая папка (3)\IMG_20210317_103824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92392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Новая папка (3)\IMG_20210301_1044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74441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Новая папка (3)\IMG_20210215_11161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3807569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Эти книги ребята принесли из своей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домашней библиотеки.</a:t>
            </a:r>
          </a:p>
        </p:txBody>
      </p:sp>
      <p:pic>
        <p:nvPicPr>
          <p:cNvPr id="4" name="Содержимое 3" descr="E:\Новая папка\IMG_20210329_134003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3"/>
            <a:ext cx="19077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Новая папка\IMG_20210329_1340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194421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Новая папка\IMG_20210329_13402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1196752"/>
            <a:ext cx="20162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Новая папка\IMG_20210329_13410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3413" y="1196752"/>
            <a:ext cx="1710587" cy="255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:\Новая папка\IMG_20210329_13413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05064"/>
            <a:ext cx="1844426" cy="264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E:\Новая папка\IMG_20210329_134049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1685674" cy="25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E:\Новая папка\IMG_20210329_134127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180020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E:\Новая папка\IMG_20210329_134145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211549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E:\Новая папка\IMG_20210329_134119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1969493" cy="279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F:\Новая папка\IMG_20210329_140318.jp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077072"/>
            <a:ext cx="1979712" cy="258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41763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Прочитали «Необыкновенные приключения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Карика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Вали»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«Городок в табакерке». Рассмотрели иллюстрации.</a:t>
            </a:r>
          </a:p>
        </p:txBody>
      </p:sp>
      <p:pic>
        <p:nvPicPr>
          <p:cNvPr id="4" name="Содержимое 3" descr="C:\Users\User\Desktop\Новая папка (2)\IMG_20210331_160536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268760"/>
            <a:ext cx="482453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AppData\Local\Microsoft\Windows\Temporary Internet Files\Content.Word\IMG_20210413_16434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46805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Сказка &quot;Городок в табакерке&quot; - читать онлайн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221088"/>
            <a:ext cx="2376263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Необыкновенные приключения Карика и Вали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024336" cy="1968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836712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Обратили внимание на то, что одни и те же персонажи изображены разными художниками по-разному.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836712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«Городок в табакерке»</a:t>
            </a:r>
            <a:endParaRPr lang="ru-RU" sz="2800" b="1" dirty="0"/>
          </a:p>
        </p:txBody>
      </p:sp>
      <p:pic>
        <p:nvPicPr>
          <p:cNvPr id="6" name="Рисунок 5" descr="E:\Новая папка\IMG_20210329_1342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5638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Новая папка\IMG_20210329_13425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18722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Новая папка\IMG_20210330_11401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15332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Новая папка\IMG_20210330_11402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484784"/>
            <a:ext cx="158417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Новая папка\IMG_20210329_13422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223224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:\Новая папка\IMG_20210330_113945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149080"/>
            <a:ext cx="208823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E:\Новая папка\IMG_20210329_134315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187220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47864" y="3645024"/>
            <a:ext cx="1872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О. Филиппенко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3789040"/>
            <a:ext cx="14419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Ника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Гольц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228184" y="3573016"/>
            <a:ext cx="20872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 А.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Говоркова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«Алиса в стране чудес»</a:t>
            </a:r>
            <a:endParaRPr lang="ru-RU" dirty="0"/>
          </a:p>
        </p:txBody>
      </p:sp>
      <p:pic>
        <p:nvPicPr>
          <p:cNvPr id="5" name="Содержимое 4" descr="F:\Новая папка\IMG_20210329_13563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2474149" cy="312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Новая папка\IMG_20210329_1358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483768" y="3717032"/>
            <a:ext cx="2555776" cy="292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Новая папка\IMG_20210329_13590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294642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Новая папка\IMG_20210329_13552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08720"/>
            <a:ext cx="281226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4502006"/>
            <a:ext cx="23042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Евгения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Гапчинская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User\Desktop\Новая папка (3)\IMG_20210406_164728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1731879" cy="156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588224" y="620688"/>
            <a:ext cx="25557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Вячеслав Смирнов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«Чудесное путешествие Нильса»</a:t>
            </a:r>
            <a:endParaRPr lang="ru-RU" dirty="0"/>
          </a:p>
        </p:txBody>
      </p:sp>
      <p:pic>
        <p:nvPicPr>
          <p:cNvPr id="6" name="Рисунок 5" descr="F:\Новая папка\IMG_20210329_13483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18387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Новая папка\IMG_20210329_1347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1872208" cy="261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Новая папка\IMG_20210329_1346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20162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E:\Новая папка\IMG_20210329_134408.jpg"/>
          <p:cNvPicPr>
            <a:picLocks noGrp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177615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79512" y="5877272"/>
            <a:ext cx="2376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Фридрих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Хехельман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580112" y="764704"/>
            <a:ext cx="21602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Александр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Алир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3933056"/>
            <a:ext cx="2771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Павел Пономаренко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F:\Квест\Фото\IMG_20210415_14592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933056"/>
            <a:ext cx="266429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F:\Новая папка\IMG_20210329_135342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149080"/>
            <a:ext cx="3456384" cy="24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«Черная курица или подземные жители»</a:t>
            </a:r>
            <a:endParaRPr lang="ru-RU" dirty="0"/>
          </a:p>
        </p:txBody>
      </p:sp>
      <p:pic>
        <p:nvPicPr>
          <p:cNvPr id="5" name="Рисунок 4" descr="F:\Новая папка\IMG_20210330_1139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2808312" cy="346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K90gIpR2Zk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2140974" cy="357420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35896" y="6093296"/>
            <a:ext cx="18094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Роберт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Авотин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Новая папка\IMG_20210330_1136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589240"/>
            <a:ext cx="1023911" cy="12687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4725144"/>
            <a:ext cx="1700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О. Филиппенко</a:t>
            </a:r>
          </a:p>
        </p:txBody>
      </p:sp>
      <p:pic>
        <p:nvPicPr>
          <p:cNvPr id="1028" name="Picture 4" descr="F:\Новая папка\IMG_20210330_11364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265712"/>
            <a:ext cx="1646453" cy="2592288"/>
          </a:xfrm>
          <a:prstGeom prst="rect">
            <a:avLst/>
          </a:prstGeom>
          <a:noFill/>
        </p:spPr>
      </p:pic>
      <p:pic>
        <p:nvPicPr>
          <p:cNvPr id="11" name="Содержимое 10" descr="C:\Users\User\Desktop\Новая папка (3)\IMG_20210406_164204.jpg"/>
          <p:cNvPicPr>
            <a:picLocks noGrp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160240" cy="344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Новая папка (3)\IMG_20210406_16414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184325"/>
            <a:ext cx="2270025" cy="26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851920" y="996698"/>
            <a:ext cx="19442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 Митрофанов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298</Words>
  <Application>Microsoft Office PowerPoint</Application>
  <PresentationFormat>Экран (4:3)</PresentationFormat>
  <Paragraphs>40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Georgia</vt:lpstr>
      <vt:lpstr>Times New Roman</vt:lpstr>
      <vt:lpstr>Тема Office</vt:lpstr>
      <vt:lpstr>Проект «В мире маленьких героев»</vt:lpstr>
      <vt:lpstr>Презентация PowerPoint</vt:lpstr>
      <vt:lpstr>Посмотрели мультфильмы: «Городок в табакерке»,  «Черная курица или подземные жители», «Заколдованный мальчик»,  «Необыкновенные приключения Карика и Вали» ,  «Алиса в стране чудес», «Баранкин, будь человеком!».</vt:lpstr>
      <vt:lpstr>Эти книги ребята принесли из своей  домашней библиотеки.</vt:lpstr>
      <vt:lpstr>Прочитали «Необыкновенные приключения Карика и Вали», «Городок в табакерке». Рассмотрели иллюстрации.</vt:lpstr>
      <vt:lpstr>Обратили внимание на то, что одни и те же персонажи изображены разными художниками по-разному.</vt:lpstr>
      <vt:lpstr>«Алиса в стране чудес»</vt:lpstr>
      <vt:lpstr>«Чудесное путешествие Нильса»</vt:lpstr>
      <vt:lpstr>«Черная курица или подземные жители»</vt:lpstr>
      <vt:lpstr> «Необыкновенные приключения Карика и Вали»</vt:lpstr>
      <vt:lpstr>Вместе с детьми лепили, рисовали и мастерили  любимых героев. </vt:lpstr>
      <vt:lpstr>Такие замечательные работы у нас получились. </vt:lpstr>
      <vt:lpstr>Ни один проект в группе не проходит без участия родителей.  Эти удивительные поделки сделали родители  с детьми.</vt:lpstr>
      <vt:lpstr>Презентация PowerPoint</vt:lpstr>
      <vt:lpstr>В заключение проекта провели квест  «В мире маленьких героев»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ЕЖЕВИКА</cp:lastModifiedBy>
  <cp:revision>65</cp:revision>
  <dcterms:created xsi:type="dcterms:W3CDTF">2021-03-27T12:44:31Z</dcterms:created>
  <dcterms:modified xsi:type="dcterms:W3CDTF">2023-05-06T12:13:51Z</dcterms:modified>
</cp:coreProperties>
</file>