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235" y="-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171507-6EAA-4FAE-BA52-9C39FA9170E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3907942-E89D-4BB9-90E3-7ECCD191C5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78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-152406"/>
            <a:ext cx="2962672" cy="35283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+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–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+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–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+</a:t>
            </a:r>
          </a:p>
          <a:p>
            <a:pPr marL="0" indent="0">
              <a:buNone/>
            </a:pP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-171400"/>
            <a:ext cx="4572000" cy="723274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8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–</a:t>
            </a:r>
          </a:p>
          <a:p>
            <a:pPr lvl="0">
              <a:spcBef>
                <a:spcPct val="20000"/>
              </a:spcBef>
            </a:pPr>
            <a:r>
              <a:rPr lang="ru-RU" sz="8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+</a:t>
            </a:r>
          </a:p>
          <a:p>
            <a:pPr lvl="0">
              <a:spcBef>
                <a:spcPct val="20000"/>
              </a:spcBef>
            </a:pPr>
            <a:r>
              <a:rPr lang="ru-RU" sz="8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–</a:t>
            </a:r>
          </a:p>
          <a:p>
            <a:pPr lvl="0">
              <a:spcBef>
                <a:spcPct val="20000"/>
              </a:spcBef>
            </a:pPr>
            <a:r>
              <a:rPr lang="ru-RU" sz="8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 +</a:t>
            </a:r>
          </a:p>
          <a:p>
            <a:pPr lvl="0">
              <a:spcBef>
                <a:spcPct val="20000"/>
              </a:spcBef>
            </a:pPr>
            <a:r>
              <a:rPr lang="ru-RU" sz="8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10. +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506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964488" cy="5400600"/>
          </a:xfrm>
        </p:spPr>
        <p:txBody>
          <a:bodyPr/>
          <a:lstStyle/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ru-RU" sz="7200" b="1" dirty="0">
                <a:effectLst/>
                <a:latin typeface="Times New Roman"/>
                <a:ea typeface="Times New Roman"/>
              </a:rPr>
              <a:t>Я узнал….</a:t>
            </a:r>
            <a:br>
              <a:rPr lang="ru-RU" sz="7200" b="1" dirty="0">
                <a:effectLst/>
                <a:latin typeface="Times New Roman"/>
                <a:ea typeface="Times New Roman"/>
              </a:rPr>
            </a:br>
            <a:r>
              <a:rPr lang="ru-RU" sz="7200" b="1" dirty="0">
                <a:effectLst/>
                <a:latin typeface="Times New Roman"/>
                <a:ea typeface="Times New Roman"/>
              </a:rPr>
              <a:t>Было интересно…</a:t>
            </a:r>
            <a:br>
              <a:rPr lang="ru-RU" sz="7200" b="1" dirty="0">
                <a:effectLst/>
                <a:latin typeface="Times New Roman"/>
                <a:ea typeface="Times New Roman"/>
              </a:rPr>
            </a:br>
            <a:r>
              <a:rPr lang="ru-RU" sz="7200" b="1" dirty="0">
                <a:effectLst/>
                <a:latin typeface="Times New Roman"/>
                <a:ea typeface="Times New Roman"/>
              </a:rPr>
              <a:t>Мне понравилось….</a:t>
            </a:r>
            <a:br>
              <a:rPr lang="ru-RU" sz="7200" b="1" dirty="0">
                <a:effectLst/>
                <a:latin typeface="Times New Roman"/>
                <a:ea typeface="Times New Roman"/>
              </a:rPr>
            </a:br>
            <a:r>
              <a:rPr lang="ru-RU" sz="7200" b="1" dirty="0">
                <a:effectLst/>
                <a:latin typeface="Times New Roman"/>
                <a:ea typeface="Times New Roman"/>
              </a:rPr>
              <a:t>Я затруднялся….</a:t>
            </a:r>
            <a:br>
              <a:rPr lang="ru-RU" sz="7200" b="1" dirty="0">
                <a:effectLst/>
                <a:latin typeface="Times New Roman"/>
                <a:ea typeface="Times New Roman"/>
              </a:rPr>
            </a:br>
            <a:endParaRPr lang="ru-RU" sz="72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4268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</TotalTime>
  <Words>33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Исполнительная</vt:lpstr>
      <vt:lpstr>Презентация PowerPoint</vt:lpstr>
      <vt:lpstr>Презентация PowerPoint</vt:lpstr>
      <vt:lpstr>Я узнал…. Было интересно… Мне понравилось…. Я затруднялся….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2023-02-08T15:36:52Z</dcterms:created>
  <dcterms:modified xsi:type="dcterms:W3CDTF">2023-02-08T15:41:44Z</dcterms:modified>
</cp:coreProperties>
</file>