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0" r:id="rId3"/>
    <p:sldId id="269" r:id="rId4"/>
    <p:sldId id="259" r:id="rId5"/>
    <p:sldId id="264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98EA6-1A6C-47DF-ADE7-55B28C087747}" type="datetimeFigureOut">
              <a:rPr lang="ru-RU" smtClean="0"/>
              <a:pPr/>
              <a:t>06.05.2023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820BF-AA43-4C3B-B622-1C9130C37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1604805/8e8bbea1-a44d-488c-b180-47d28c03d3c1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1"/>
            <a:ext cx="9144000" cy="714375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-171400"/>
          <a:ext cx="6096001" cy="1296144"/>
        </p:xfrm>
        <a:graphic>
          <a:graphicData uri="http://schemas.openxmlformats.org/drawingml/2006/table">
            <a:tbl>
              <a:tblPr/>
              <a:tblGrid>
                <a:gridCol w="2677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7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Управление образования Администрации города Ижевска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Муниципальное бюджетное общеобразовательное учреждение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Средняя общеобразовательная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школа № 8</a:t>
                      </a:r>
                      <a:r>
                        <a:rPr lang="en-US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»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14" marR="5891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8914" marR="58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ИжкарАдминистраци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Дышетонъякивалтонни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Огъядышетонъя</a:t>
                      </a: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 8-ти </a:t>
                      </a: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номеро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шоръёзо</a:t>
                      </a: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 школа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дышетонъя</a:t>
                      </a:r>
                      <a:r>
                        <a:rPr lang="ru-RU" sz="1200" b="1" i="1" dirty="0">
                          <a:latin typeface="Times New Roman CYR"/>
                          <a:ea typeface="Times New Roman"/>
                          <a:cs typeface="Times New Roman"/>
                        </a:rPr>
                        <a:t> муниципал </a:t>
                      </a:r>
                      <a:r>
                        <a:rPr lang="ru-RU" sz="1200" b="1" i="1" dirty="0" err="1">
                          <a:latin typeface="Times New Roman CYR"/>
                          <a:ea typeface="Times New Roman"/>
                          <a:cs typeface="Times New Roman"/>
                        </a:rPr>
                        <a:t>ужъюрт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14" marR="58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4819" name="Рисунок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0209"/>
            <a:ext cx="936103" cy="490773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79512" y="119675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_________________________________________________________________________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ул. </a:t>
            </a:r>
            <a:r>
              <a:rPr kumimoji="0" lang="ru-RU" sz="11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Воткинское</a:t>
            </a:r>
            <a:r>
              <a:rPr kumimoji="0" lang="ru-RU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CYR" charset="-52"/>
                <a:ea typeface="Times New Roman" pitchFamily="18" charset="0"/>
                <a:cs typeface="Times New Roman" pitchFamily="18" charset="0"/>
              </a:rPr>
              <a:t> шоссе, д. 48, г. Ижевск, 426039, тел. 44-09-44, факс 44-09-44  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E-mail: mou_school_8@mail.ru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916832"/>
            <a:ext cx="68762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Музей Боевой славы 208 – ой Краснознаменной Кенигсбергской стрелковой дивизии им. М. П. Петрова</a:t>
            </a:r>
            <a:endParaRPr lang="ru-RU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6034BC-93DF-4AEE-A71D-07D674912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" y="0"/>
            <a:ext cx="913180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C5A27F-26C9-4693-AC82-40770AB7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Артем Иванович Коровин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1E76A7-E0AE-4EB1-9830-514B896FB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FBA4F2-5329-4E37-9BD8-70D0561108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234281"/>
            <a:ext cx="3158942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41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EBBA3C-4438-44CC-9429-0B9465DF9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" y="0"/>
            <a:ext cx="913180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823F3-555F-4BD4-B666-37C615C3A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4638"/>
            <a:ext cx="7560840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Иванович Беспалов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5EEA80-B7F0-47CA-840C-5A4F340B1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144919-CC2C-42E6-B6F1-B83BFDDAC7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308775"/>
            <a:ext cx="3379797" cy="523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58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740ADA-9D2A-4897-876D-C30495A1A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" y="0"/>
            <a:ext cx="9131809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86C5C24-4CC9-4990-B1E5-3F48FBA07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009" y="332656"/>
            <a:ext cx="3888432" cy="6564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2000 г. Денис Бескровный, который был отправлен служить в Чечню. Он совершил три подвига во имя защиты Отечества и спасения своих сослуживцев, за что был награжден Орденом Мужества (посмертно).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9E7139-0098-496B-B40B-0A3D658E78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6" y="146757"/>
            <a:ext cx="4924822" cy="656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35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62" y="0"/>
            <a:ext cx="103402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5893226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Интерьер музея 208 – ой Краснознаменной Кенигсбергской стрелковой дивизии им. М. Петрова «СОШ №8» г. Ижевска</a:t>
            </a:r>
            <a:endParaRPr lang="ru-RU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3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lide-share.ru/image/25454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>
                <a:latin typeface="Batang" pitchFamily="18" charset="-127"/>
                <a:ea typeface="Batang" pitchFamily="18" charset="-127"/>
                <a:cs typeface="David" pitchFamily="34" charset="-79"/>
              </a:rPr>
              <a:t>История музея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632848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История музея 208 – ой Краснознаменной Кенигсбергской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отдельной стрелковой дивизии им. М. Петрова началась в 1969 году,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когда по удмуртскому радио прозвучало выступление журналиста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Виктора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 том, что «в суровую осень 1941 году в г. Глазов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была сформирована 49-я отдельная стрелковая бригада из курсантов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Камышловского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пехотного училища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рабоче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крестьянской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молодежи Урала»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В 1970 году музей, посвященный 208-ой ККСД, был открыт в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школе №8 г. Ижевск по инициативе Валентины Федоровны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Русских, Совета ветеранов 208-ой ККСД, педагогов школы,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учащихся и их родителей.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21088"/>
            <a:ext cx="1733156" cy="243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4869160"/>
            <a:ext cx="4572000" cy="13460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1400" i="1" dirty="0">
                <a:latin typeface="Times New Roman"/>
                <a:ea typeface="Calibri"/>
                <a:cs typeface="Times New Roman"/>
              </a:rPr>
              <a:t>Русских, В. Ф. От Глазова до Кенигсберга. К 100-летию Михаила Петрова: Материалы музея [Текст] / В. Ф. Русских // Ижевск: Издательский дом «Удмуртский университет», 2007. – 224 с.</a:t>
            </a:r>
            <a:endParaRPr lang="ru-RU" sz="1100" i="1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lide-share.ru/image/25454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65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260648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В 2001 г. музею присвоено имя удмуртского писателя и поэта Михаила Петровича Петрова. Он являлся помощником командира полка по артиллерийскому снабжению сначала 49-ой отдельной бригады, а потом и 208-ой Краснознаменной Кенигсбергской стрелковой дивизии. Михаил Петрович в перерывах между боями писал военные рассказы, очерки, стихи, в которых воспевал боевые подвиги солдат и офицеров. </a:t>
            </a:r>
          </a:p>
        </p:txBody>
      </p:sp>
      <p:pic>
        <p:nvPicPr>
          <p:cNvPr id="18434" name="Picture 2" descr="https://udm.travel/upload/iblock/b54/0qtBOSyE_j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924944"/>
            <a:ext cx="3764680" cy="2592288"/>
          </a:xfrm>
          <a:prstGeom prst="rect">
            <a:avLst/>
          </a:prstGeom>
          <a:noFill/>
        </p:spPr>
      </p:pic>
      <p:pic>
        <p:nvPicPr>
          <p:cNvPr id="18436" name="Picture 4" descr="http://f-uffu.udsu.ru/files/kartinki-dlya-sajta/%D0%9C%D0%B8%D1%85%D0%B0%D0%B8%D0%BB%20%D0%9F%D0%B5%D1%82%D1%80%D0%BE%D0%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780928"/>
            <a:ext cx="2520280" cy="32259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23728" y="5805264"/>
            <a:ext cx="27270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Михаил Петрович Петров</a:t>
            </a:r>
            <a:endParaRPr lang="ru-RU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lide-share.ru/image/25454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583"/>
            <a:ext cx="9144000" cy="68665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02362" y="548680"/>
            <a:ext cx="7956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Длительный период времени руководителем музея была Валентина Федоровна Русских (род. 30.10.1933 год) – отличник народного просвещения. С 22 июля 1967 года по 31 июля 2011 года она работа в «СОШ №8» г. Ижевск. И с 1971 года по 2011 год она возглавляла музей 208-ой Краснознаменной Кенигсбергской стрелковой дивизии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895" y="2487672"/>
            <a:ext cx="5112568" cy="3600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56703" y="6237312"/>
            <a:ext cx="3052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Валентина Федоровна Русских</a:t>
            </a:r>
            <a:endParaRPr lang="ru-RU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lide-share.ru/image/254542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583"/>
            <a:ext cx="9144000" cy="68665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260648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В музее 208-ой ККСД представлены следующие экспозиции: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«Боевой путь 49-й отдельной стрелковой бригады»;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«Боевой путь 208-й краснознаменной Кенигсбергской стрелковой дивизии»;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«Герои Советского Союза 208-й ККСД»;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«По фронтовым дорогам Михаила Петрова»;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«Петр Ильич Чайковский»;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«Жизненный путь М. Т. Калашникова».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013176"/>
            <a:ext cx="3279686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212976"/>
            <a:ext cx="332837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5237820"/>
            <a:ext cx="2880320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437112"/>
            <a:ext cx="320035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564904"/>
            <a:ext cx="307234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3131840" cy="176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BD1C74-FD5A-48BC-88B7-00E7F1E82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" y="0"/>
            <a:ext cx="913588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6954-2CF1-43DD-8456-45DDD4311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494928"/>
            <a:ext cx="7770405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  июня 1941 г. в 4 часа утра фашистская Германия без объявления войны вторглась в пределы СССР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9A7BA7-CBB0-4D12-B375-0688B5B19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159809"/>
            <a:ext cx="6336704" cy="425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53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135759-A460-4317-82B6-DEF20CF7E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7" y="0"/>
            <a:ext cx="9131809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2DB5E12-1F1A-41A5-8AAF-5F72BE424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260648"/>
            <a:ext cx="7416824" cy="46805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октября 1941 г. из Уральского военного округа пришел приказ о формировании на территории Удмуртии 49 – ой отдельной стрелковой дивизии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7FA5AA-C697-430F-84BC-352F07406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348880"/>
            <a:ext cx="6210909" cy="413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8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3F1E04-D599-4E77-8705-B81DC976C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" y="0"/>
            <a:ext cx="9131809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9D3A085-7AAA-46BF-B25F-AAA27B403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16633"/>
            <a:ext cx="7632848" cy="266429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Афонино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Смоленской области из состава 35 – ой стрелковой дивизии и 49 – ой стрелковой бригады в 1943 году была сформирована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208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стрелковая дивизия.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A14C9E-98E4-4588-904B-3043063337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642202"/>
            <a:ext cx="5828935" cy="409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43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ADF7FC-4023-4A05-9848-C14D587A9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" y="0"/>
            <a:ext cx="913180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1BE7F-839A-4E30-9192-67389695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Яковлевич Березкин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DF3C7F-0D92-4D52-8E46-85FE98AE1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52F72E-FA6A-4934-9038-1692FAC2CA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325562"/>
            <a:ext cx="3851971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62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542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Batang</vt:lpstr>
      <vt:lpstr>Arial</vt:lpstr>
      <vt:lpstr>Calibri</vt:lpstr>
      <vt:lpstr>Franklin Gothic Book</vt:lpstr>
      <vt:lpstr>Times New Roman</vt:lpstr>
      <vt:lpstr>Times New Roman CYR</vt:lpstr>
      <vt:lpstr>Тема Office</vt:lpstr>
      <vt:lpstr>Презентация PowerPoint</vt:lpstr>
      <vt:lpstr>История музея</vt:lpstr>
      <vt:lpstr>Презентация PowerPoint</vt:lpstr>
      <vt:lpstr>Презентация PowerPoint</vt:lpstr>
      <vt:lpstr>Презентация PowerPoint</vt:lpstr>
      <vt:lpstr>22  июня 1941 г. в 4 часа утра фашистская Германия без объявления войны вторглась в пределы СССР</vt:lpstr>
      <vt:lpstr>Презентация PowerPoint</vt:lpstr>
      <vt:lpstr>Презентация PowerPoint</vt:lpstr>
      <vt:lpstr>Михаил Яковлевич Березкин</vt:lpstr>
      <vt:lpstr>Артем Иванович Коровин</vt:lpstr>
      <vt:lpstr>Александр Иванович Беспалов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208 – ой Краснознаменной Кенигсбергской стрелковой дивизии им. М. П. Петрова</dc:title>
  <dc:creator>Home</dc:creator>
  <cp:lastModifiedBy>Гузель Гаптрахманова</cp:lastModifiedBy>
  <cp:revision>22</cp:revision>
  <dcterms:created xsi:type="dcterms:W3CDTF">2020-03-03T15:19:05Z</dcterms:created>
  <dcterms:modified xsi:type="dcterms:W3CDTF">2023-05-06T13:11:27Z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768431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