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38F4-37C8-4261-A074-15FB578F4E11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407B-B5D7-41AB-81E3-4DB8A5DDBA8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38F4-37C8-4261-A074-15FB578F4E11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407B-B5D7-41AB-81E3-4DB8A5DDB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38F4-37C8-4261-A074-15FB578F4E11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407B-B5D7-41AB-81E3-4DB8A5DDB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38F4-37C8-4261-A074-15FB578F4E11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407B-B5D7-41AB-81E3-4DB8A5DDBA8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38F4-37C8-4261-A074-15FB578F4E11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407B-B5D7-41AB-81E3-4DB8A5DDB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38F4-37C8-4261-A074-15FB578F4E11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407B-B5D7-41AB-81E3-4DB8A5DDBA8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38F4-37C8-4261-A074-15FB578F4E11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407B-B5D7-41AB-81E3-4DB8A5DDBA8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38F4-37C8-4261-A074-15FB578F4E11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407B-B5D7-41AB-81E3-4DB8A5DDB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38F4-37C8-4261-A074-15FB578F4E11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407B-B5D7-41AB-81E3-4DB8A5DDB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38F4-37C8-4261-A074-15FB578F4E11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407B-B5D7-41AB-81E3-4DB8A5DDB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38F4-37C8-4261-A074-15FB578F4E11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407B-B5D7-41AB-81E3-4DB8A5DDBA8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1BE38F4-37C8-4261-A074-15FB578F4E11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AE4407B-B5D7-41AB-81E3-4DB8A5DDBA8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486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330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330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700808"/>
            <a:ext cx="8352928" cy="424847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dirty="0"/>
              <a:t>на – на – на – во дворе растет сосна;</a:t>
            </a:r>
          </a:p>
          <a:p>
            <a:pPr marL="45720" indent="0" algn="ctr">
              <a:buNone/>
            </a:pPr>
            <a:r>
              <a:rPr lang="ru-RU" sz="3200" dirty="0"/>
              <a:t>но – но – но – завтра мы пойдем в кино;</a:t>
            </a:r>
          </a:p>
          <a:p>
            <a:pPr marL="45720" indent="0" algn="ctr">
              <a:buNone/>
            </a:pPr>
            <a:r>
              <a:rPr lang="ru-RU" sz="3200" dirty="0"/>
              <a:t>ан – ан – ан – собери свой чемодан;</a:t>
            </a:r>
          </a:p>
          <a:p>
            <a:pPr marL="45720" indent="0" algn="ctr">
              <a:buNone/>
            </a:pPr>
            <a:r>
              <a:rPr lang="ru-RU" sz="3200" dirty="0"/>
              <a:t>ин – ин – ин – вы ходили в магазин?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0990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58924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effectLst/>
              </a:rPr>
              <a:t>Николай Некрасов </a:t>
            </a:r>
            <a:endParaRPr lang="ru-RU" dirty="0">
              <a:effectLst/>
            </a:endParaRPr>
          </a:p>
        </p:txBody>
      </p:sp>
      <p:pic>
        <p:nvPicPr>
          <p:cNvPr id="1026" name="Picture 2" descr="http://ziranov.ru/up/uploads/1576090226_1480317692_16100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6630"/>
            <a:ext cx="3816424" cy="5241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327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2048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7200" dirty="0">
                <a:effectLst/>
              </a:rPr>
              <a:t>ШОКИНЛКЬ</a:t>
            </a:r>
            <a:r>
              <a:rPr lang="ru-RU" dirty="0">
                <a:effectLst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0676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15616" y="2564904"/>
            <a:ext cx="7032979" cy="1803292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7200" dirty="0" smtClean="0">
                <a:effectLst/>
              </a:rPr>
              <a:t>Школьник</a:t>
            </a:r>
            <a:r>
              <a:rPr lang="ru-RU" dirty="0" smtClean="0">
                <a:effectLst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9205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628800"/>
            <a:ext cx="8352928" cy="471370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6000" dirty="0"/>
              <a:t>Стихотворение Н. А. Некрасова «Школьник»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76047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196752"/>
            <a:ext cx="4320480" cy="5418936"/>
          </a:xfrm>
        </p:spPr>
        <p:txBody>
          <a:bodyPr>
            <a:normAutofit/>
          </a:bodyPr>
          <a:lstStyle/>
          <a:p>
            <a:r>
              <a:rPr lang="ru-RU" sz="4000" dirty="0"/>
              <a:t>СЛАВНЫХ – </a:t>
            </a:r>
          </a:p>
          <a:p>
            <a:r>
              <a:rPr lang="ru-RU" sz="4000" dirty="0"/>
              <a:t>РАЗУМЕН </a:t>
            </a:r>
            <a:r>
              <a:rPr lang="ru-RU" sz="4000" dirty="0" smtClean="0"/>
              <a:t>–</a:t>
            </a:r>
          </a:p>
          <a:p>
            <a:r>
              <a:rPr lang="ru-RU" sz="4000" dirty="0" smtClean="0"/>
              <a:t>ПОПРИЩЕ </a:t>
            </a:r>
            <a:r>
              <a:rPr lang="ru-RU" sz="4000" dirty="0"/>
              <a:t>– </a:t>
            </a:r>
          </a:p>
          <a:p>
            <a:r>
              <a:rPr lang="ru-RU" sz="4000" dirty="0"/>
              <a:t>НЕ </a:t>
            </a:r>
            <a:r>
              <a:rPr lang="ru-RU" sz="4000" dirty="0" smtClean="0"/>
              <a:t>БЕЗДАРНА – </a:t>
            </a:r>
            <a:endParaRPr lang="ru-RU" sz="4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995936" y="2708920"/>
            <a:ext cx="4536504" cy="846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sz="2800" i="1" dirty="0" smtClean="0"/>
              <a:t>область, мир, участок</a:t>
            </a:r>
            <a:endParaRPr lang="ru-RU" sz="2800" dirty="0" smtClean="0"/>
          </a:p>
          <a:p>
            <a:pPr marL="45720" indent="0">
              <a:buFont typeface="Georgia" pitchFamily="18" charset="0"/>
              <a:buNone/>
            </a:pP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995936" y="1268760"/>
            <a:ext cx="3240360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lvl="1" indent="0">
              <a:buNone/>
            </a:pPr>
            <a:r>
              <a:rPr lang="ru-RU" sz="2800" i="1" dirty="0" smtClean="0"/>
              <a:t>хороших</a:t>
            </a:r>
            <a:endParaRPr lang="ru-RU" dirty="0" smtClean="0"/>
          </a:p>
          <a:p>
            <a:pPr marL="45720" indent="0">
              <a:buFont typeface="Georgia" pitchFamily="18" charset="0"/>
              <a:buNone/>
            </a:pP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916911" y="1916832"/>
            <a:ext cx="4478529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sz="3000" i="1" dirty="0"/>
              <a:t>понимающий, умный</a:t>
            </a:r>
            <a:endParaRPr lang="ru-RU" sz="3000" dirty="0"/>
          </a:p>
          <a:p>
            <a:pPr marL="45720" indent="0">
              <a:buFont typeface="Georgia" pitchFamily="18" charset="0"/>
              <a:buNone/>
            </a:pPr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499992" y="3555014"/>
            <a:ext cx="4536505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sz="2800" i="1" dirty="0" smtClean="0"/>
              <a:t>талантлива, способна</a:t>
            </a:r>
            <a:endParaRPr lang="ru-RU" sz="2800" dirty="0" smtClean="0"/>
          </a:p>
          <a:p>
            <a:pPr marL="45720" indent="0">
              <a:buFont typeface="Georgia" pitchFamily="18" charset="0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099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886" y="599192"/>
            <a:ext cx="4328089" cy="4990047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dirty="0"/>
              <a:t>— Ну, пошел же, ради бога!</a:t>
            </a:r>
            <a:br>
              <a:rPr lang="ru-RU" sz="2400" dirty="0"/>
            </a:br>
            <a:r>
              <a:rPr lang="ru-RU" sz="2400" dirty="0"/>
              <a:t>Небо, ельник и песок —</a:t>
            </a:r>
            <a:br>
              <a:rPr lang="ru-RU" sz="2400" dirty="0"/>
            </a:br>
            <a:r>
              <a:rPr lang="ru-RU" sz="2400" dirty="0"/>
              <a:t>Невеселая дорога...</a:t>
            </a:r>
            <a:br>
              <a:rPr lang="ru-RU" sz="2400" dirty="0"/>
            </a:br>
            <a:r>
              <a:rPr lang="ru-RU" sz="2400" dirty="0"/>
              <a:t>Эй! садись ко мне, дружок!</a:t>
            </a:r>
            <a:br>
              <a:rPr lang="ru-RU" sz="2400" dirty="0"/>
            </a:br>
            <a:r>
              <a:rPr lang="ru-RU" sz="2400" dirty="0"/>
              <a:t>Ноги босы, грязно тело,</a:t>
            </a:r>
            <a:br>
              <a:rPr lang="ru-RU" sz="2400" dirty="0"/>
            </a:br>
            <a:r>
              <a:rPr lang="ru-RU" sz="2400" dirty="0"/>
              <a:t>И едва прикрыта грудь...</a:t>
            </a:r>
            <a:br>
              <a:rPr lang="ru-RU" sz="2400" dirty="0"/>
            </a:br>
            <a:r>
              <a:rPr lang="ru-RU" sz="2400" dirty="0"/>
              <a:t>Не </a:t>
            </a:r>
            <a:r>
              <a:rPr lang="ru-RU" sz="2400" dirty="0" err="1"/>
              <a:t>стыдися</a:t>
            </a:r>
            <a:r>
              <a:rPr lang="ru-RU" sz="2400" dirty="0"/>
              <a:t>! что за дело?</a:t>
            </a:r>
            <a:br>
              <a:rPr lang="ru-RU" sz="2400" dirty="0"/>
            </a:br>
            <a:r>
              <a:rPr lang="ru-RU" sz="2400" dirty="0"/>
              <a:t>Это многих славных путь.</a:t>
            </a:r>
            <a:br>
              <a:rPr lang="ru-RU" sz="2400" dirty="0"/>
            </a:br>
            <a:r>
              <a:rPr lang="ru-RU" sz="2400" dirty="0"/>
              <a:t>Вижу я в котомке книжку.</a:t>
            </a:r>
            <a:br>
              <a:rPr lang="ru-RU" sz="2400" dirty="0"/>
            </a:br>
            <a:r>
              <a:rPr lang="ru-RU" sz="2400" dirty="0"/>
              <a:t>Так, учиться ты идешь...</a:t>
            </a:r>
            <a:br>
              <a:rPr lang="ru-RU" sz="2400" dirty="0"/>
            </a:br>
            <a:r>
              <a:rPr lang="ru-RU" sz="2400" dirty="0"/>
              <a:t>Знаю: батька на сынишку</a:t>
            </a:r>
            <a:br>
              <a:rPr lang="ru-RU" sz="2400" dirty="0"/>
            </a:br>
            <a:r>
              <a:rPr lang="ru-RU" sz="2400" dirty="0"/>
              <a:t>Издержал последний грош.</a:t>
            </a:r>
            <a:br>
              <a:rPr lang="ru-RU" sz="2400" dirty="0"/>
            </a:br>
            <a:r>
              <a:rPr lang="ru-RU" sz="2400" dirty="0"/>
              <a:t>Знаю: старая дьячиха</a:t>
            </a:r>
            <a:br>
              <a:rPr lang="ru-RU" sz="2400" dirty="0"/>
            </a:br>
            <a:r>
              <a:rPr lang="ru-RU" sz="2400" dirty="0"/>
              <a:t>Отдала </a:t>
            </a:r>
            <a:r>
              <a:rPr lang="ru-RU" sz="2400" dirty="0" err="1"/>
              <a:t>четвертачок</a:t>
            </a:r>
            <a:r>
              <a:rPr lang="ru-RU" sz="2400" dirty="0"/>
              <a:t>,</a:t>
            </a:r>
            <a:br>
              <a:rPr lang="ru-RU" sz="2400" dirty="0"/>
            </a:br>
            <a:r>
              <a:rPr lang="ru-RU" sz="2400" dirty="0"/>
              <a:t>Что проезжая купчиха</a:t>
            </a:r>
            <a:br>
              <a:rPr lang="ru-RU" sz="2400" dirty="0"/>
            </a:br>
            <a:r>
              <a:rPr lang="ru-RU" sz="2400" dirty="0"/>
              <a:t>Подарила на чаек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355976" y="620688"/>
            <a:ext cx="4680520" cy="4968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r>
              <a:rPr lang="ru-RU" sz="2000" dirty="0" smtClean="0"/>
              <a:t>Или, может, ты дворовый</a:t>
            </a:r>
            <a:br>
              <a:rPr lang="ru-RU" sz="2000" dirty="0" smtClean="0"/>
            </a:br>
            <a:r>
              <a:rPr lang="ru-RU" sz="2000" dirty="0" smtClean="0"/>
              <a:t>Из отпущенных?.. Ну, что ж!</a:t>
            </a:r>
            <a:br>
              <a:rPr lang="ru-RU" sz="2000" dirty="0" smtClean="0"/>
            </a:br>
            <a:r>
              <a:rPr lang="ru-RU" sz="2000" dirty="0" smtClean="0"/>
              <a:t>Случай тоже уж не новый —</a:t>
            </a:r>
            <a:br>
              <a:rPr lang="ru-RU" sz="2000" dirty="0" smtClean="0"/>
            </a:br>
            <a:r>
              <a:rPr lang="ru-RU" sz="2000" dirty="0" smtClean="0"/>
              <a:t>Не робей, не пропадешь!</a:t>
            </a:r>
            <a:br>
              <a:rPr lang="ru-RU" sz="2000" dirty="0" smtClean="0"/>
            </a:br>
            <a:r>
              <a:rPr lang="ru-RU" sz="2000" dirty="0" smtClean="0"/>
              <a:t>Скоро сам узнаешь в школе,</a:t>
            </a:r>
            <a:br>
              <a:rPr lang="ru-RU" sz="2000" dirty="0" smtClean="0"/>
            </a:br>
            <a:r>
              <a:rPr lang="ru-RU" sz="2000" dirty="0" smtClean="0"/>
              <a:t>Как архангельский мужик</a:t>
            </a:r>
            <a:br>
              <a:rPr lang="ru-RU" sz="2000" dirty="0" smtClean="0"/>
            </a:br>
            <a:r>
              <a:rPr lang="ru-RU" sz="2000" dirty="0" smtClean="0"/>
              <a:t>По своей и божьей воле</a:t>
            </a:r>
            <a:br>
              <a:rPr lang="ru-RU" sz="2000" dirty="0" smtClean="0"/>
            </a:br>
            <a:r>
              <a:rPr lang="ru-RU" sz="2000" dirty="0" smtClean="0"/>
              <a:t>Стал разумен и велик.</a:t>
            </a:r>
            <a:br>
              <a:rPr lang="ru-RU" sz="2000" dirty="0" smtClean="0"/>
            </a:br>
            <a:r>
              <a:rPr lang="ru-RU" sz="2000" dirty="0" smtClean="0"/>
              <a:t>Не без добрых душ на свете —</a:t>
            </a:r>
            <a:br>
              <a:rPr lang="ru-RU" sz="2000" dirty="0" smtClean="0"/>
            </a:br>
            <a:r>
              <a:rPr lang="ru-RU" sz="2000" dirty="0" smtClean="0"/>
              <a:t>Кто-нибудь свезет в Москву,</a:t>
            </a:r>
            <a:br>
              <a:rPr lang="ru-RU" sz="2000" dirty="0" smtClean="0"/>
            </a:br>
            <a:r>
              <a:rPr lang="ru-RU" sz="2000" dirty="0" smtClean="0"/>
              <a:t>Будешь в университете —</a:t>
            </a:r>
            <a:br>
              <a:rPr lang="ru-RU" sz="2000" dirty="0" smtClean="0"/>
            </a:br>
            <a:r>
              <a:rPr lang="ru-RU" sz="2000" dirty="0" smtClean="0"/>
              <a:t>Сон свершится наяву!</a:t>
            </a:r>
            <a:br>
              <a:rPr lang="ru-RU" sz="2000" dirty="0" smtClean="0"/>
            </a:br>
            <a:r>
              <a:rPr lang="ru-RU" sz="2000" dirty="0" smtClean="0"/>
              <a:t>Там уж поприще широко:</a:t>
            </a:r>
            <a:br>
              <a:rPr lang="ru-RU" sz="2000" dirty="0" smtClean="0"/>
            </a:br>
            <a:r>
              <a:rPr lang="ru-RU" sz="2000" dirty="0" smtClean="0"/>
              <a:t>Знай работай да не трусь...</a:t>
            </a:r>
            <a:br>
              <a:rPr lang="ru-RU" sz="2000" dirty="0" smtClean="0"/>
            </a:br>
            <a:r>
              <a:rPr lang="ru-RU" sz="2000" dirty="0" smtClean="0"/>
              <a:t>Вот за что тебя глубоко</a:t>
            </a:r>
            <a:br>
              <a:rPr lang="ru-RU" sz="2000" dirty="0" smtClean="0"/>
            </a:br>
            <a:r>
              <a:rPr lang="ru-RU" sz="2000" dirty="0" smtClean="0"/>
              <a:t>Я люблю, родная Русь!</a:t>
            </a:r>
            <a:br>
              <a:rPr lang="ru-RU" sz="2000" dirty="0" smtClean="0"/>
            </a:br>
            <a:r>
              <a:rPr lang="ru-RU" sz="2000" dirty="0" smtClean="0"/>
              <a:t>Не бездарна та природа,</a:t>
            </a:r>
            <a:br>
              <a:rPr lang="ru-RU" sz="2000" dirty="0" smtClean="0"/>
            </a:br>
            <a:r>
              <a:rPr lang="ru-RU" sz="2000" dirty="0" smtClean="0"/>
              <a:t>Не погиб еще тот край,</a:t>
            </a:r>
            <a:br>
              <a:rPr lang="ru-RU" sz="2000" dirty="0" smtClean="0"/>
            </a:br>
            <a:r>
              <a:rPr lang="ru-RU" sz="2000" dirty="0" smtClean="0"/>
              <a:t>Что выводит из народа</a:t>
            </a:r>
            <a:br>
              <a:rPr lang="ru-RU" sz="2000" dirty="0" smtClean="0"/>
            </a:br>
            <a:r>
              <a:rPr lang="ru-RU" sz="2000" dirty="0" smtClean="0"/>
              <a:t>Столько славных то и знай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6099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844824"/>
            <a:ext cx="6400800" cy="3474720"/>
          </a:xfrm>
        </p:spPr>
        <p:txBody>
          <a:bodyPr/>
          <a:lstStyle/>
          <a:p>
            <a:r>
              <a:rPr lang="ru-RU" sz="3200" dirty="0"/>
              <a:t>Сегодня я узнал…</a:t>
            </a:r>
          </a:p>
          <a:p>
            <a:r>
              <a:rPr lang="ru-RU" sz="3200" dirty="0"/>
              <a:t>У меня получилось…</a:t>
            </a:r>
          </a:p>
          <a:p>
            <a:r>
              <a:rPr lang="ru-RU" sz="3200" dirty="0"/>
              <a:t>Было трудно…</a:t>
            </a:r>
          </a:p>
          <a:p>
            <a:r>
              <a:rPr lang="ru-RU" sz="3200" dirty="0"/>
              <a:t>Меня удивило…</a:t>
            </a:r>
          </a:p>
          <a:p>
            <a:r>
              <a:rPr lang="ru-RU" sz="3200" dirty="0"/>
              <a:t>Было интересно…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330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32</TotalTime>
  <Words>110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Николай Некрасов </vt:lpstr>
      <vt:lpstr>ШОКИНЛКЬ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Голубкова</dc:creator>
  <cp:lastModifiedBy>Надежда Голубкова</cp:lastModifiedBy>
  <cp:revision>4</cp:revision>
  <dcterms:created xsi:type="dcterms:W3CDTF">2021-01-20T16:09:07Z</dcterms:created>
  <dcterms:modified xsi:type="dcterms:W3CDTF">2021-01-20T16:41:53Z</dcterms:modified>
</cp:coreProperties>
</file>