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hyperlink" Target="https://static.mchs.gov.ru/uploads/safety_article/2020-09-23/universalnyy-algoritm-okazaniya-pervoy-pomoshchi_1600851361589950040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atic.mchs.gov.ru/uploads/safety_article/2020-09-23/universalnyy-algoritm-okazaniya-pervoy-pomoshchi_16008513611236612777.png" TargetMode="External"/><Relationship Id="rId5" Type="http://schemas.openxmlformats.org/officeDocument/2006/relationships/image" Target="../media/image12.png"/><Relationship Id="rId4" Type="http://schemas.openxmlformats.org/officeDocument/2006/relationships/hyperlink" Target="https://static.mchs.gov.ru/uploads/safety_article/2020-09-23/universalnyy-algoritm-okazaniya-pervoy-pomoshchi_1600851361728733599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static.mchs.gov.ru/uploads/safety_article/2020-09-23/universalnyy-algoritm-okazaniya-pervoy-pomoshchi_16008513611129568799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static.mchs.gov.ru/uploads/safety_article/2020-09-23/universalnyy-algoritm-okazaniya-pervoy-pomoshchi_1600851361273055213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s://static.mchs.gov.ru/uploads/safety_article/2020-09-23/universalnyy-algoritm-okazaniya-pervoy-pomoshchi_1600851361571875800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atic.mchs.gov.ru/uploads/safety_article/2020-09-23/universalnyy-algoritm-okazaniya-pervoy-pomoshchi_1600851361101010807.png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s://static.mchs.gov.ru/uploads/safety_article/2020-09-23/universalnyy-algoritm-okazaniya-pervoy-pomoshchi_1600851361139989176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620688"/>
            <a:ext cx="640648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ОЧЕРЕДНОСТЬ ДЕЙСТВИЙ ПРИ ОБНАРУШЕНИИ ПОСТРАДАВШЕГО ПРИ ДОРОЖНО-ТРАНСПОРТНОМ ПРОИСШЕСТВИИ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852936"/>
            <a:ext cx="6334472" cy="15121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 для родителей, студентов и обучающихся старших классов 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4581128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Составитель: ПДО ДД(Ю)Т Московского района СПБ</a:t>
            </a: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Славная А.Я.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5803522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Санкт-Петербург</a:t>
            </a:r>
          </a:p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2022-2023</a:t>
            </a:r>
          </a:p>
        </p:txBody>
      </p:sp>
    </p:spTree>
    <p:extLst>
      <p:ext uri="{BB962C8B-B14F-4D97-AF65-F5344CB8AC3E}">
        <p14:creationId xmlns:p14="http://schemas.microsoft.com/office/powerpoint/2010/main" val="39101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mchs.gov.ru/uploads/safety_article/2020-09-23/universalnyy-algoritm-okazaniya-pervoy-pomoshchi_1600851361589950040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42" y="476672"/>
            <a:ext cx="404192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tatic.mchs.gov.ru/uploads/safety_article/2020-09-23/universalnyy-algoritm-okazaniya-pervoy-pomoshchi_1600851361728733599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3888432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static.mchs.gov.ru/uploads/safety_article/2020-09-23/universalnyy-algoritm-okazaniya-pervoy-pomoshchi_16008513611236612777.pn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496" y="3566517"/>
            <a:ext cx="4176464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7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11971"/>
            <a:ext cx="8424936" cy="2317029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событие</a:t>
            </a: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возникшее в процессе движения по дороге транспортного средства и с его участием, при котором погибли или ранены люди, повреждены транспортные средства, сооружения, грузы либо причинен иной материальный ущерб.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papik.pro/uploads/posts/2022-01/1643033368_8-papik-pro-p-risunok-na-temu-dtp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12976"/>
            <a:ext cx="5112568" cy="353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88641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7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«ДОРОЖНО-ТРАНСПОРТНОЕ </a:t>
            </a:r>
            <a:r>
              <a:rPr lang="ru-RU" sz="2700" b="1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ПРОИСШЕСТВИЕ</a:t>
            </a:r>
            <a:r>
              <a:rPr lang="ru-RU" sz="27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»</a:t>
            </a:r>
            <a:r>
              <a:rPr lang="ru-RU" sz="27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3251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utomobile-zip.ru/wp-content/uploads/c/4/0/c40177177f254f34ece612d9f3dd3837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3505"/>
            <a:ext cx="6984776" cy="6650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19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11" descr="https://uk-parkovaya.ru/wp-content/uploads/a/8/b/a8b33514c6d88065e1b775e43bf84a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7920880" cy="505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23528" y="140722"/>
            <a:ext cx="8424936" cy="18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ru-RU" altLang="ru-RU" sz="27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ОБЩАЯ ПОСЛЕДОВАТЕЛЬНОСТЬ ДЕЙСТВИЙ НА МЕСТЕ ДТП ПРИ НАЛИЧИИ ПОСТРАДАВШИХ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79634" y="5011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9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2" descr="http://xn--56-6kcajazpwircqk3va.xn--p1ai/artimg/images/Screenshot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62" y="692696"/>
            <a:ext cx="784515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0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СТАТИСТИКИ</a:t>
            </a:r>
            <a:b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Основные причины смерти в ДТП: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57256" cy="5133184"/>
          </a:xfrm>
        </p:spPr>
        <p:txBody>
          <a:bodyPr>
            <a:noAutofit/>
          </a:bodyPr>
          <a:lstStyle/>
          <a:p>
            <a:pPr marL="0" lvl="0" algn="just" fontAlgn="base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Несовместимые с жизнью повреждения – 20%</a:t>
            </a:r>
          </a:p>
          <a:p>
            <a:pPr marL="0" lvl="0" algn="just" fontAlgn="base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Несовременное прибытие «Скорой помощи» – 10%</a:t>
            </a:r>
          </a:p>
          <a:p>
            <a:pPr marL="0" lvl="0" algn="just" fontAlgn="base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Неверно оказанная первая помощь или бездействие очевидцев – 70%.</a:t>
            </a:r>
          </a:p>
          <a:p>
            <a:pPr marL="0" algn="just" fontAlgn="base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Спасти жизнь человека, пострадавшего в автоаварии, зачастую не удается потому, что потерпевшему не была вовремя оказана первая помощь. Не редко аварии случаются далеко за чертой города, и до прибытия скорой помощи может пройти немало времени. Поэтому огромное значение в данной ситуации приобретает грамотно оказанная первая помощь.</a:t>
            </a:r>
          </a:p>
          <a:p>
            <a:pPr marL="0" algn="just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Участниками дорожно-транспортного происшествия могут стать водители транспортных средств, пешеходы (взрослые и дети), пассажиры, ремонтные рабочие. </a:t>
            </a:r>
          </a:p>
        </p:txBody>
      </p:sp>
    </p:spTree>
    <p:extLst>
      <p:ext uri="{BB962C8B-B14F-4D97-AF65-F5344CB8AC3E}">
        <p14:creationId xmlns:p14="http://schemas.microsoft.com/office/powerpoint/2010/main" val="32644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ОКАЗАНИЯ ПЕРВОЙ </a:t>
            </a: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 </a:t>
            </a:r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7992888" cy="6237312"/>
          </a:xfrm>
        </p:spPr>
        <p:txBody>
          <a:bodyPr>
            <a:noAutofit/>
          </a:bodyPr>
          <a:lstStyle/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Обеспечить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безопасность себе, пострадавшему и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окружающим. 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Проверить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наличие у пострадавшего признаков жизни (пульс, дыхание, реакция зрачков на свет) и сознания. </a:t>
            </a:r>
            <a:r>
              <a:rPr lang="ru-RU" sz="18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Проверка дыхания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запрокинуть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голову пострадавшего, наклониться к его рту и носу и попытаться услышать или почувствовать дыхание; </a:t>
            </a:r>
            <a:r>
              <a:rPr lang="ru-RU" sz="18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«прослушивание» пульса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приложить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подушечки пальцев к сонной артерии пострадавшего; </a:t>
            </a:r>
            <a:r>
              <a:rPr lang="ru-RU" sz="18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оценка сознания: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возможности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взять пострадавшего за плечи, аккуратно встряхнуть и задать какой-либо вопрос.</a:t>
            </a: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Вызвать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специалистов (112 – с мобильного телефона, с городского – 03, 103 (скорая) или 01 (спасатели)). </a:t>
            </a: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Оказать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неотложную первую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помощь: восстановление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проходимости дыхательных путей;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сердечно-легочная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реанимация;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остановка кровотечения и другие мероприятия.</a:t>
            </a: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давать без назначения врача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лекарственные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препараты.</a:t>
            </a: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Обеспечить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пострадавшему физический и психологический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комфорт,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дождаться прибытия специалистов.</a:t>
            </a:r>
          </a:p>
          <a:p>
            <a:pPr marL="0" algn="just" fontAlgn="base"/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Передать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пострадавшего бригаде скорой медицинской помощи.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788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mchs.gov.ru/uploads/safety_article/2020-09-23/universalnyy-algoritm-okazaniya-pervoy-pomoshchi_16008513611129568799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982" y="476672"/>
            <a:ext cx="421721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tatic.mchs.gov.ru/uploads/safety_article/2020-09-23/universalnyy-algoritm-okazaniya-pervoy-pomoshchi_1600851361273055213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509" y="3523853"/>
            <a:ext cx="4239691" cy="2598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242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https://static.mchs.gov.ru/uploads/safety_article/2020-09-23/universalnyy-algoritm-okazaniya-pervoy-pomoshchi_1600851361571875800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37" y="764702"/>
            <a:ext cx="3891830" cy="2404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s://static.mchs.gov.ru/uploads/safety_article/2020-09-23/universalnyy-algoritm-okazaniya-pervoy-pomoshchi_16008513611399891763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3"/>
            <a:ext cx="3744416" cy="2368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static.mchs.gov.ru/uploads/safety_article/2020-09-23/universalnyy-algoritm-okazaniya-pervoy-pomoshchi_1600851361101010807.pn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89040"/>
            <a:ext cx="4176464" cy="2400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84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298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ОЧЕРЕДНОСТЬ ДЕЙСТВИЙ ПРИ ОБНАРУШЕНИИ ПОСТРАДАВШЕГО ПРИ ДОРОЖНО-ТРАНСПОРТНОМ ПРОИСШЕСТВИИ </vt:lpstr>
      <vt:lpstr>событие, возникшее в процессе движения по дороге транспортного средства и с его участием, при котором погибли или ранены люди, повреждены транспортные средства, сооружения, грузы либо причинен иной материальный ущерб. </vt:lpstr>
      <vt:lpstr>Презентация PowerPoint</vt:lpstr>
      <vt:lpstr>Презентация PowerPoint</vt:lpstr>
      <vt:lpstr>Презентация PowerPoint</vt:lpstr>
      <vt:lpstr>НЕМНОГО СТАТИСТИКИ Основные причины смерти в ДТП: </vt:lpstr>
      <vt:lpstr>АЛГОРИТМ ОКАЗАНИЯ ПЕРВОЙ ПОМОЩИ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ОЧЕРЕДНОСТЬ ДЕЙСТВИЙ ПРИ ОБНАРУШЕНИИ ПОСТРАДАВШЕГО ПРИ ДОРОЖНО-ТРАНСПОРТНОМ ПРОИСШЕСТВИИ </dc:title>
  <dc:creator>Алина</dc:creator>
  <cp:lastModifiedBy>Алина</cp:lastModifiedBy>
  <cp:revision>7</cp:revision>
  <dcterms:created xsi:type="dcterms:W3CDTF">2023-05-06T13:55:25Z</dcterms:created>
  <dcterms:modified xsi:type="dcterms:W3CDTF">2023-05-06T15:06:24Z</dcterms:modified>
</cp:coreProperties>
</file>