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7" r:id="rId6"/>
    <p:sldId id="268" r:id="rId7"/>
    <p:sldId id="260" r:id="rId8"/>
    <p:sldId id="261" r:id="rId9"/>
    <p:sldId id="269" r:id="rId10"/>
    <p:sldId id="263" r:id="rId11"/>
    <p:sldId id="262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B09E6B-7A37-4C1F-8EDC-E236A3137455}" v="2085" dt="2021-03-21T07:03:57.5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67" d="100"/>
          <a:sy n="67" d="100"/>
        </p:scale>
        <p:origin x="-120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Шабалин Виктор" userId="be00ab161e3c7bb8" providerId="Windows Live" clId="Web-{0CB09E6B-7A37-4C1F-8EDC-E236A3137455}"/>
    <pc:docChg chg="addSld modSld addMainMaster delMainMaster">
      <pc:chgData name="Шабалин Виктор" userId="be00ab161e3c7bb8" providerId="Windows Live" clId="Web-{0CB09E6B-7A37-4C1F-8EDC-E236A3137455}" dt="2021-03-21T07:03:53.929" v="997" actId="1076"/>
      <pc:docMkLst>
        <pc:docMk/>
      </pc:docMkLst>
      <pc:sldChg chg="addSp delSp modSp mod modTransition setBg modClrScheme addAnim delDesignElem chgLayout">
        <pc:chgData name="Шабалин Виктор" userId="be00ab161e3c7bb8" providerId="Windows Live" clId="Web-{0CB09E6B-7A37-4C1F-8EDC-E236A3137455}" dt="2021-03-21T06:40:31.890" v="768"/>
        <pc:sldMkLst>
          <pc:docMk/>
          <pc:sldMk cId="1351651579" sldId="256"/>
        </pc:sldMkLst>
        <pc:spChg chg="mod ord">
          <ac:chgData name="Шабалин Виктор" userId="be00ab161e3c7bb8" providerId="Windows Live" clId="Web-{0CB09E6B-7A37-4C1F-8EDC-E236A3137455}" dt="2021-03-21T06:39:54.217" v="764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Шабалин Виктор" userId="be00ab161e3c7bb8" providerId="Windows Live" clId="Web-{0CB09E6B-7A37-4C1F-8EDC-E236A3137455}" dt="2021-03-21T06:40:14.561" v="767" actId="20577"/>
          <ac:spMkLst>
            <pc:docMk/>
            <pc:sldMk cId="1351651579" sldId="256"/>
            <ac:spMk id="3" creationId="{00000000-0000-0000-0000-000000000000}"/>
          </ac:spMkLst>
        </pc:spChg>
        <pc:spChg chg="add del">
          <ac:chgData name="Шабалин Виктор" userId="be00ab161e3c7bb8" providerId="Windows Live" clId="Web-{0CB09E6B-7A37-4C1F-8EDC-E236A3137455}" dt="2021-03-21T05:59:40.737" v="6"/>
          <ac:spMkLst>
            <pc:docMk/>
            <pc:sldMk cId="1351651579" sldId="256"/>
            <ac:spMk id="5" creationId="{A495F8E3-5243-4F02-AC53-F05721B35358}"/>
          </ac:spMkLst>
        </pc:spChg>
        <pc:spChg chg="add del">
          <ac:chgData name="Шабалин Виктор" userId="be00ab161e3c7bb8" providerId="Windows Live" clId="Web-{0CB09E6B-7A37-4C1F-8EDC-E236A3137455}" dt="2021-03-21T06:01:07.739" v="38"/>
          <ac:spMkLst>
            <pc:docMk/>
            <pc:sldMk cId="1351651579" sldId="256"/>
            <ac:spMk id="7" creationId="{6BDBA639-2A71-4A60-A71A-FF1836F546CE}"/>
          </ac:spMkLst>
        </pc:spChg>
        <pc:spChg chg="add del">
          <ac:chgData name="Шабалин Виктор" userId="be00ab161e3c7bb8" providerId="Windows Live" clId="Web-{0CB09E6B-7A37-4C1F-8EDC-E236A3137455}" dt="2021-03-21T05:59:31.846" v="4"/>
          <ac:spMkLst>
            <pc:docMk/>
            <pc:sldMk cId="1351651579" sldId="256"/>
            <ac:spMk id="8" creationId="{23962611-DFD5-4092-AAFD-559E3DFCE2C9}"/>
          </ac:spMkLst>
        </pc:spChg>
        <pc:spChg chg="add del">
          <ac:chgData name="Шабалин Виктор" userId="be00ab161e3c7bb8" providerId="Windows Live" clId="Web-{0CB09E6B-7A37-4C1F-8EDC-E236A3137455}" dt="2021-03-21T06:01:07.739" v="38"/>
          <ac:spMkLst>
            <pc:docMk/>
            <pc:sldMk cId="1351651579" sldId="256"/>
            <ac:spMk id="30" creationId="{D9C506D7-84CB-4057-A44A-465313E78538}"/>
          </ac:spMkLst>
        </pc:spChg>
        <pc:spChg chg="add del">
          <ac:chgData name="Шабалин Виктор" userId="be00ab161e3c7bb8" providerId="Windows Live" clId="Web-{0CB09E6B-7A37-4C1F-8EDC-E236A3137455}" dt="2021-03-21T06:01:07.739" v="38"/>
          <ac:spMkLst>
            <pc:docMk/>
            <pc:sldMk cId="1351651579" sldId="256"/>
            <ac:spMk id="33" creationId="{7842FC68-61FD-4700-8A22-BB8B071884DB}"/>
          </ac:spMkLst>
        </pc:spChg>
        <pc:spChg chg="add del">
          <ac:chgData name="Шабалин Виктор" userId="be00ab161e3c7bb8" providerId="Windows Live" clId="Web-{0CB09E6B-7A37-4C1F-8EDC-E236A3137455}" dt="2021-03-21T06:39:54.217" v="764"/>
          <ac:spMkLst>
            <pc:docMk/>
            <pc:sldMk cId="1351651579" sldId="256"/>
            <ac:spMk id="38" creationId="{01C9CC24-B375-4226-BF2B-61FADBBA696A}"/>
          </ac:spMkLst>
        </pc:spChg>
        <pc:spChg chg="add del">
          <ac:chgData name="Шабалин Виктор" userId="be00ab161e3c7bb8" providerId="Windows Live" clId="Web-{0CB09E6B-7A37-4C1F-8EDC-E236A3137455}" dt="2021-03-21T06:39:54.217" v="764"/>
          <ac:spMkLst>
            <pc:docMk/>
            <pc:sldMk cId="1351651579" sldId="256"/>
            <ac:spMk id="40" creationId="{CD70A28E-4FD8-4474-A206-E15B5EBB303F}"/>
          </ac:spMkLst>
        </pc:spChg>
        <pc:grpChg chg="add del">
          <ac:chgData name="Шабалин Виктор" userId="be00ab161e3c7bb8" providerId="Windows Live" clId="Web-{0CB09E6B-7A37-4C1F-8EDC-E236A3137455}" dt="2021-03-21T05:59:40.737" v="6"/>
          <ac:grpSpMkLst>
            <pc:docMk/>
            <pc:sldMk cId="1351651579" sldId="256"/>
            <ac:grpSpMk id="6" creationId="{45280F9F-2129-4B35-86B4-8A4267DFA30E}"/>
          </ac:grpSpMkLst>
        </pc:grpChg>
        <pc:grpChg chg="add del">
          <ac:chgData name="Шабалин Виктор" userId="be00ab161e3c7bb8" providerId="Windows Live" clId="Web-{0CB09E6B-7A37-4C1F-8EDC-E236A3137455}" dt="2021-03-21T06:01:07.739" v="38"/>
          <ac:grpSpMkLst>
            <pc:docMk/>
            <pc:sldMk cId="1351651579" sldId="256"/>
            <ac:grpSpMk id="9" creationId="{5E208A8B-5EBD-4532-BE72-26414FA7CFF6}"/>
          </ac:grpSpMkLst>
        </pc:grpChg>
        <pc:grpChg chg="add del">
          <ac:chgData name="Шабалин Виктор" userId="be00ab161e3c7bb8" providerId="Windows Live" clId="Web-{0CB09E6B-7A37-4C1F-8EDC-E236A3137455}" dt="2021-03-21T05:59:40.737" v="6"/>
          <ac:grpSpMkLst>
            <pc:docMk/>
            <pc:sldMk cId="1351651579" sldId="256"/>
            <ac:grpSpMk id="31" creationId="{EF79D782-A9ED-4AEE-B67D-DDD6F1CB5260}"/>
          </ac:grpSpMkLst>
        </pc:grpChg>
        <pc:picChg chg="add del">
          <ac:chgData name="Шабалин Виктор" userId="be00ab161e3c7bb8" providerId="Windows Live" clId="Web-{0CB09E6B-7A37-4C1F-8EDC-E236A3137455}" dt="2021-03-21T05:59:31.846" v="4"/>
          <ac:picMkLst>
            <pc:docMk/>
            <pc:sldMk cId="1351651579" sldId="256"/>
            <ac:picMk id="10" creationId="{2270F1FA-0425-408F-9861-80BF5AFB276D}"/>
          </ac:picMkLst>
        </pc:picChg>
        <pc:picChg chg="add del">
          <ac:chgData name="Шабалин Виктор" userId="be00ab161e3c7bb8" providerId="Windows Live" clId="Web-{0CB09E6B-7A37-4C1F-8EDC-E236A3137455}" dt="2021-03-21T06:39:54.217" v="764"/>
          <ac:picMkLst>
            <pc:docMk/>
            <pc:sldMk cId="1351651579" sldId="256"/>
            <ac:picMk id="42" creationId="{39647E21-5366-4638-AC97-D8CD4111EB57}"/>
          </ac:picMkLst>
        </pc:picChg>
      </pc:sldChg>
      <pc:sldChg chg="modSp new mod modTransition modClrScheme chgLayout">
        <pc:chgData name="Шабалин Виктор" userId="be00ab161e3c7bb8" providerId="Windows Live" clId="Web-{0CB09E6B-7A37-4C1F-8EDC-E236A3137455}" dt="2021-03-21T06:40:42.531" v="771"/>
        <pc:sldMkLst>
          <pc:docMk/>
          <pc:sldMk cId="677757862" sldId="257"/>
        </pc:sldMkLst>
        <pc:spChg chg="mod ord">
          <ac:chgData name="Шабалин Виктор" userId="be00ab161e3c7bb8" providerId="Windows Live" clId="Web-{0CB09E6B-7A37-4C1F-8EDC-E236A3137455}" dt="2021-03-21T06:39:54.217" v="764"/>
          <ac:spMkLst>
            <pc:docMk/>
            <pc:sldMk cId="677757862" sldId="257"/>
            <ac:spMk id="2" creationId="{ADC3F093-91CF-4190-B0EB-2D4EED47CDF0}"/>
          </ac:spMkLst>
        </pc:spChg>
      </pc:sldChg>
      <pc:sldChg chg="addSp delSp modSp new mod modTransition setBg modClrScheme addAnim delAnim setClrOvrMap delDesignElem chgLayout">
        <pc:chgData name="Шабалин Виктор" userId="be00ab161e3c7bb8" providerId="Windows Live" clId="Web-{0CB09E6B-7A37-4C1F-8EDC-E236A3137455}" dt="2021-03-21T06:40:35.546" v="769"/>
        <pc:sldMkLst>
          <pc:docMk/>
          <pc:sldMk cId="1501501966" sldId="258"/>
        </pc:sldMkLst>
        <pc:spChg chg="mod ord">
          <ac:chgData name="Шабалин Виктор" userId="be00ab161e3c7bb8" providerId="Windows Live" clId="Web-{0CB09E6B-7A37-4C1F-8EDC-E236A3137455}" dt="2021-03-21T06:40:04.514" v="765"/>
          <ac:spMkLst>
            <pc:docMk/>
            <pc:sldMk cId="1501501966" sldId="258"/>
            <ac:spMk id="2" creationId="{0BAA097C-651A-4DD0-9EB9-4B5B03F5A5D7}"/>
          </ac:spMkLst>
        </pc:spChg>
        <pc:spChg chg="add del">
          <ac:chgData name="Шабалин Виктор" userId="be00ab161e3c7bb8" providerId="Windows Live" clId="Web-{0CB09E6B-7A37-4C1F-8EDC-E236A3137455}" dt="2021-03-21T06:16:40.182" v="329"/>
          <ac:spMkLst>
            <pc:docMk/>
            <pc:sldMk cId="1501501966" sldId="258"/>
            <ac:spMk id="4" creationId="{23962611-DFD5-4092-AAFD-559E3DFCE2C9}"/>
          </ac:spMkLst>
        </pc:spChg>
        <pc:spChg chg="add del">
          <ac:chgData name="Шабалин Виктор" userId="be00ab161e3c7bb8" providerId="Windows Live" clId="Web-{0CB09E6B-7A37-4C1F-8EDC-E236A3137455}" dt="2021-03-21T06:16:43.182" v="331"/>
          <ac:spMkLst>
            <pc:docMk/>
            <pc:sldMk cId="1501501966" sldId="258"/>
            <ac:spMk id="6" creationId="{A495F8E3-5243-4F02-AC53-F05721B35358}"/>
          </ac:spMkLst>
        </pc:spChg>
        <pc:spChg chg="add del">
          <ac:chgData name="Шабалин Виктор" userId="be00ab161e3c7bb8" providerId="Windows Live" clId="Web-{0CB09E6B-7A37-4C1F-8EDC-E236A3137455}" dt="2021-03-21T06:16:34.589" v="325"/>
          <ac:spMkLst>
            <pc:docMk/>
            <pc:sldMk cId="1501501966" sldId="258"/>
            <ac:spMk id="7" creationId="{01C9CC24-B375-4226-BF2B-61FADBBA696A}"/>
          </ac:spMkLst>
        </pc:spChg>
        <pc:spChg chg="add del">
          <ac:chgData name="Шабалин Виктор" userId="be00ab161e3c7bb8" providerId="Windows Live" clId="Web-{0CB09E6B-7A37-4C1F-8EDC-E236A3137455}" dt="2021-03-21T06:16:34.589" v="325"/>
          <ac:spMkLst>
            <pc:docMk/>
            <pc:sldMk cId="1501501966" sldId="258"/>
            <ac:spMk id="9" creationId="{CD70A28E-4FD8-4474-A206-E15B5EBB303F}"/>
          </ac:spMkLst>
        </pc:spChg>
        <pc:spChg chg="add">
          <ac:chgData name="Шабалин Виктор" userId="be00ab161e3c7bb8" providerId="Windows Live" clId="Web-{0CB09E6B-7A37-4C1F-8EDC-E236A3137455}" dt="2021-03-21T06:40:04.514" v="765"/>
          <ac:spMkLst>
            <pc:docMk/>
            <pc:sldMk cId="1501501966" sldId="258"/>
            <ac:spMk id="10" creationId="{00C4F1C3-3ADD-491F-8C66-57912A242177}"/>
          </ac:spMkLst>
        </pc:spChg>
        <pc:spChg chg="add">
          <ac:chgData name="Шабалин Виктор" userId="be00ab161e3c7bb8" providerId="Windows Live" clId="Web-{0CB09E6B-7A37-4C1F-8EDC-E236A3137455}" dt="2021-03-21T06:40:04.514" v="765"/>
          <ac:spMkLst>
            <pc:docMk/>
            <pc:sldMk cId="1501501966" sldId="258"/>
            <ac:spMk id="12" creationId="{0B323FE0-DFB0-4368-A3C2-FC1402A98C03}"/>
          </ac:spMkLst>
        </pc:spChg>
        <pc:spChg chg="add">
          <ac:chgData name="Шабалин Виктор" userId="be00ab161e3c7bb8" providerId="Windows Live" clId="Web-{0CB09E6B-7A37-4C1F-8EDC-E236A3137455}" dt="2021-03-21T06:40:04.514" v="765"/>
          <ac:spMkLst>
            <pc:docMk/>
            <pc:sldMk cId="1501501966" sldId="258"/>
            <ac:spMk id="13" creationId="{7C684499-6F30-4C6A-8094-E2E3E91B3050}"/>
          </ac:spMkLst>
        </pc:spChg>
        <pc:spChg chg="add">
          <ac:chgData name="Шабалин Виктор" userId="be00ab161e3c7bb8" providerId="Windows Live" clId="Web-{0CB09E6B-7A37-4C1F-8EDC-E236A3137455}" dt="2021-03-21T06:40:04.514" v="765"/>
          <ac:spMkLst>
            <pc:docMk/>
            <pc:sldMk cId="1501501966" sldId="258"/>
            <ac:spMk id="15" creationId="{D5AECED4-26C2-4E8F-A340-2402369DC222}"/>
          </ac:spMkLst>
        </pc:spChg>
        <pc:spChg chg="add del">
          <ac:chgData name="Шабалин Виктор" userId="be00ab161e3c7bb8" providerId="Windows Live" clId="Web-{0CB09E6B-7A37-4C1F-8EDC-E236A3137455}" dt="2021-03-21T06:17:33.449" v="339"/>
          <ac:spMkLst>
            <pc:docMk/>
            <pc:sldMk cId="1501501966" sldId="258"/>
            <ac:spMk id="29" creationId="{6BDBA639-2A71-4A60-A71A-FF1836F546CE}"/>
          </ac:spMkLst>
        </pc:spChg>
        <pc:spChg chg="add del">
          <ac:chgData name="Шабалин Виктор" userId="be00ab161e3c7bb8" providerId="Windows Live" clId="Web-{0CB09E6B-7A37-4C1F-8EDC-E236A3137455}" dt="2021-03-21T06:17:33.449" v="339"/>
          <ac:spMkLst>
            <pc:docMk/>
            <pc:sldMk cId="1501501966" sldId="258"/>
            <ac:spMk id="32" creationId="{7842FC68-61FD-4700-8A22-BB8B071884DB}"/>
          </ac:spMkLst>
        </pc:spChg>
        <pc:spChg chg="add del">
          <ac:chgData name="Шабалин Виктор" userId="be00ab161e3c7bb8" providerId="Windows Live" clId="Web-{0CB09E6B-7A37-4C1F-8EDC-E236A3137455}" dt="2021-03-21T06:17:33.449" v="339"/>
          <ac:spMkLst>
            <pc:docMk/>
            <pc:sldMk cId="1501501966" sldId="258"/>
            <ac:spMk id="34" creationId="{D9C506D7-84CB-4057-A44A-465313E78538}"/>
          </ac:spMkLst>
        </pc:spChg>
        <pc:spChg chg="add del">
          <ac:chgData name="Шабалин Виктор" userId="be00ab161e3c7bb8" providerId="Windows Live" clId="Web-{0CB09E6B-7A37-4C1F-8EDC-E236A3137455}" dt="2021-03-21T06:19:19.983" v="358"/>
          <ac:spMkLst>
            <pc:docMk/>
            <pc:sldMk cId="1501501966" sldId="258"/>
            <ac:spMk id="39" creationId="{23962611-DFD5-4092-AAFD-559E3DFCE2C9}"/>
          </ac:spMkLst>
        </pc:spChg>
        <pc:spChg chg="add del">
          <ac:chgData name="Шабалин Виктор" userId="be00ab161e3c7bb8" providerId="Windows Live" clId="Web-{0CB09E6B-7A37-4C1F-8EDC-E236A3137455}" dt="2021-03-21T06:39:54.217" v="764"/>
          <ac:spMkLst>
            <pc:docMk/>
            <pc:sldMk cId="1501501966" sldId="258"/>
            <ac:spMk id="46" creationId="{66B332A4-D438-4773-A77F-5ED49A448D9D}"/>
          </ac:spMkLst>
        </pc:spChg>
        <pc:spChg chg="add del">
          <ac:chgData name="Шабалин Виктор" userId="be00ab161e3c7bb8" providerId="Windows Live" clId="Web-{0CB09E6B-7A37-4C1F-8EDC-E236A3137455}" dt="2021-03-21T06:39:54.217" v="764"/>
          <ac:spMkLst>
            <pc:docMk/>
            <pc:sldMk cId="1501501966" sldId="258"/>
            <ac:spMk id="48" creationId="{DF9AD32D-FF05-44F4-BD4D-9CEE89B71EB9}"/>
          </ac:spMkLst>
        </pc:spChg>
        <pc:grpChg chg="add del">
          <ac:chgData name="Шабалин Виктор" userId="be00ab161e3c7bb8" providerId="Windows Live" clId="Web-{0CB09E6B-7A37-4C1F-8EDC-E236A3137455}" dt="2021-03-21T06:16:43.182" v="331"/>
          <ac:grpSpMkLst>
            <pc:docMk/>
            <pc:sldMk cId="1501501966" sldId="258"/>
            <ac:grpSpMk id="8" creationId="{45280F9F-2129-4B35-86B4-8A4267DFA30E}"/>
          </ac:grpSpMkLst>
        </pc:grpChg>
        <pc:grpChg chg="add del">
          <ac:chgData name="Шабалин Виктор" userId="be00ab161e3c7bb8" providerId="Windows Live" clId="Web-{0CB09E6B-7A37-4C1F-8EDC-E236A3137455}" dt="2021-03-21T06:16:43.182" v="331"/>
          <ac:grpSpMkLst>
            <pc:docMk/>
            <pc:sldMk cId="1501501966" sldId="258"/>
            <ac:grpSpMk id="30" creationId="{EF79D782-A9ED-4AEE-B67D-DDD6F1CB5260}"/>
          </ac:grpSpMkLst>
        </pc:grpChg>
        <pc:grpChg chg="add del">
          <ac:chgData name="Шабалин Виктор" userId="be00ab161e3c7bb8" providerId="Windows Live" clId="Web-{0CB09E6B-7A37-4C1F-8EDC-E236A3137455}" dt="2021-03-21T06:17:33.449" v="339"/>
          <ac:grpSpMkLst>
            <pc:docMk/>
            <pc:sldMk cId="1501501966" sldId="258"/>
            <ac:grpSpMk id="31" creationId="{5E208A8B-5EBD-4532-BE72-26414FA7CFF6}"/>
          </ac:grpSpMkLst>
        </pc:grpChg>
        <pc:picChg chg="add del">
          <ac:chgData name="Шабалин Виктор" userId="be00ab161e3c7bb8" providerId="Windows Live" clId="Web-{0CB09E6B-7A37-4C1F-8EDC-E236A3137455}" dt="2021-03-21T06:16:40.182" v="329"/>
          <ac:picMkLst>
            <pc:docMk/>
            <pc:sldMk cId="1501501966" sldId="258"/>
            <ac:picMk id="5" creationId="{2270F1FA-0425-408F-9861-80BF5AFB276D}"/>
          </ac:picMkLst>
        </pc:picChg>
        <pc:picChg chg="add del">
          <ac:chgData name="Шабалин Виктор" userId="be00ab161e3c7bb8" providerId="Windows Live" clId="Web-{0CB09E6B-7A37-4C1F-8EDC-E236A3137455}" dt="2021-03-21T06:16:34.589" v="325"/>
          <ac:picMkLst>
            <pc:docMk/>
            <pc:sldMk cId="1501501966" sldId="258"/>
            <ac:picMk id="11" creationId="{39647E21-5366-4638-AC97-D8CD4111EB57}"/>
          </ac:picMkLst>
        </pc:picChg>
        <pc:picChg chg="add del">
          <ac:chgData name="Шабалин Виктор" userId="be00ab161e3c7bb8" providerId="Windows Live" clId="Web-{0CB09E6B-7A37-4C1F-8EDC-E236A3137455}" dt="2021-03-21T06:19:19.983" v="358"/>
          <ac:picMkLst>
            <pc:docMk/>
            <pc:sldMk cId="1501501966" sldId="258"/>
            <ac:picMk id="41" creationId="{2270F1FA-0425-408F-9861-80BF5AFB276D}"/>
          </ac:picMkLst>
        </pc:picChg>
        <pc:cxnChg chg="add">
          <ac:chgData name="Шабалин Виктор" userId="be00ab161e3c7bb8" providerId="Windows Live" clId="Web-{0CB09E6B-7A37-4C1F-8EDC-E236A3137455}" dt="2021-03-21T06:40:04.514" v="765"/>
          <ac:cxnSpMkLst>
            <pc:docMk/>
            <pc:sldMk cId="1501501966" sldId="258"/>
            <ac:cxnSpMk id="14" creationId="{E4BCA77F-6A46-46C1-822E-DF8DB6F08D5A}"/>
          </ac:cxnSpMkLst>
        </pc:cxnChg>
        <pc:cxnChg chg="add">
          <ac:chgData name="Шабалин Виктор" userId="be00ab161e3c7bb8" providerId="Windows Live" clId="Web-{0CB09E6B-7A37-4C1F-8EDC-E236A3137455}" dt="2021-03-21T06:40:04.514" v="765"/>
          <ac:cxnSpMkLst>
            <pc:docMk/>
            <pc:sldMk cId="1501501966" sldId="258"/>
            <ac:cxnSpMk id="17" creationId="{C9213D27-7A25-46D8-B1BD-E470E49C6C2F}"/>
          </ac:cxnSpMkLst>
        </pc:cxnChg>
      </pc:sldChg>
      <pc:sldChg chg="modSp new mod modTransition modClrScheme chgLayout">
        <pc:chgData name="Шабалин Виктор" userId="be00ab161e3c7bb8" providerId="Windows Live" clId="Web-{0CB09E6B-7A37-4C1F-8EDC-E236A3137455}" dt="2021-03-21T06:40:40.593" v="770"/>
        <pc:sldMkLst>
          <pc:docMk/>
          <pc:sldMk cId="3920535383" sldId="259"/>
        </pc:sldMkLst>
        <pc:spChg chg="mod ord">
          <ac:chgData name="Шабалин Виктор" userId="be00ab161e3c7bb8" providerId="Windows Live" clId="Web-{0CB09E6B-7A37-4C1F-8EDC-E236A3137455}" dt="2021-03-21T06:39:54.217" v="764"/>
          <ac:spMkLst>
            <pc:docMk/>
            <pc:sldMk cId="3920535383" sldId="259"/>
            <ac:spMk id="2" creationId="{CA442315-BD78-43FD-86BB-C49CF7FA6BF7}"/>
          </ac:spMkLst>
        </pc:spChg>
      </pc:sldChg>
      <pc:sldChg chg="modSp new mod modTransition modClrScheme chgLayout">
        <pc:chgData name="Шабалин Виктор" userId="be00ab161e3c7bb8" providerId="Windows Live" clId="Web-{0CB09E6B-7A37-4C1F-8EDC-E236A3137455}" dt="2021-03-21T06:40:45.547" v="772"/>
        <pc:sldMkLst>
          <pc:docMk/>
          <pc:sldMk cId="2984205628" sldId="260"/>
        </pc:sldMkLst>
        <pc:spChg chg="mod ord">
          <ac:chgData name="Шабалин Виктор" userId="be00ab161e3c7bb8" providerId="Windows Live" clId="Web-{0CB09E6B-7A37-4C1F-8EDC-E236A3137455}" dt="2021-03-21T06:39:54.217" v="764"/>
          <ac:spMkLst>
            <pc:docMk/>
            <pc:sldMk cId="2984205628" sldId="260"/>
            <ac:spMk id="2" creationId="{DD8EC555-CDE9-4654-AB2F-5C0D6B000A1F}"/>
          </ac:spMkLst>
        </pc:spChg>
      </pc:sldChg>
      <pc:sldChg chg="addSp delSp modSp new mod modTransition modClrScheme modShow chgLayout">
        <pc:chgData name="Шабалин Виктор" userId="be00ab161e3c7bb8" providerId="Windows Live" clId="Web-{0CB09E6B-7A37-4C1F-8EDC-E236A3137455}" dt="2021-03-21T06:59:06.899" v="806" actId="20577"/>
        <pc:sldMkLst>
          <pc:docMk/>
          <pc:sldMk cId="1053988839" sldId="261"/>
        </pc:sldMkLst>
        <pc:spChg chg="mod ord">
          <ac:chgData name="Шабалин Виктор" userId="be00ab161e3c7bb8" providerId="Windows Live" clId="Web-{0CB09E6B-7A37-4C1F-8EDC-E236A3137455}" dt="2021-03-21T06:59:06.899" v="806" actId="20577"/>
          <ac:spMkLst>
            <pc:docMk/>
            <pc:sldMk cId="1053988839" sldId="261"/>
            <ac:spMk id="2" creationId="{FFEC41BA-5558-4CFF-8002-868F46839F59}"/>
          </ac:spMkLst>
        </pc:spChg>
        <pc:spChg chg="add del">
          <ac:chgData name="Шабалин Виктор" userId="be00ab161e3c7bb8" providerId="Windows Live" clId="Web-{0CB09E6B-7A37-4C1F-8EDC-E236A3137455}" dt="2021-03-21T06:44:19.745" v="776"/>
          <ac:spMkLst>
            <pc:docMk/>
            <pc:sldMk cId="1053988839" sldId="261"/>
            <ac:spMk id="3" creationId="{11058D82-5086-4FCB-8A81-ED699E36F3FB}"/>
          </ac:spMkLst>
        </pc:spChg>
      </pc:sldChg>
      <pc:sldChg chg="modSp new mod modTransition modClrScheme chgLayout">
        <pc:chgData name="Шабалин Виктор" userId="be00ab161e3c7bb8" providerId="Windows Live" clId="Web-{0CB09E6B-7A37-4C1F-8EDC-E236A3137455}" dt="2021-03-21T06:40:49.469" v="774"/>
        <pc:sldMkLst>
          <pc:docMk/>
          <pc:sldMk cId="2936945010" sldId="262"/>
        </pc:sldMkLst>
        <pc:spChg chg="mod ord">
          <ac:chgData name="Шабалин Виктор" userId="be00ab161e3c7bb8" providerId="Windows Live" clId="Web-{0CB09E6B-7A37-4C1F-8EDC-E236A3137455}" dt="2021-03-21T06:39:54.217" v="764"/>
          <ac:spMkLst>
            <pc:docMk/>
            <pc:sldMk cId="2936945010" sldId="262"/>
            <ac:spMk id="2" creationId="{9AC3DFB1-DFE1-4121-8F59-8503613E6FF0}"/>
          </ac:spMkLst>
        </pc:spChg>
      </pc:sldChg>
      <pc:sldChg chg="new">
        <pc:chgData name="Шабалин Виктор" userId="be00ab161e3c7bb8" providerId="Windows Live" clId="Web-{0CB09E6B-7A37-4C1F-8EDC-E236A3137455}" dt="2021-03-21T07:00:11.417" v="807"/>
        <pc:sldMkLst>
          <pc:docMk/>
          <pc:sldMk cId="2463516105" sldId="263"/>
        </pc:sldMkLst>
      </pc:sldChg>
      <pc:sldChg chg="modSp new">
        <pc:chgData name="Шабалин Виктор" userId="be00ab161e3c7bb8" providerId="Windows Live" clId="Web-{0CB09E6B-7A37-4C1F-8EDC-E236A3137455}" dt="2021-03-21T07:01:25.441" v="871" actId="20577"/>
        <pc:sldMkLst>
          <pc:docMk/>
          <pc:sldMk cId="2298483724" sldId="264"/>
        </pc:sldMkLst>
        <pc:spChg chg="mod">
          <ac:chgData name="Шабалин Виктор" userId="be00ab161e3c7bb8" providerId="Windows Live" clId="Web-{0CB09E6B-7A37-4C1F-8EDC-E236A3137455}" dt="2021-03-21T07:01:25.441" v="871" actId="20577"/>
          <ac:spMkLst>
            <pc:docMk/>
            <pc:sldMk cId="2298483724" sldId="264"/>
            <ac:spMk id="2" creationId="{7245C802-36BE-4F68-A808-468FE614A5F7}"/>
          </ac:spMkLst>
        </pc:spChg>
      </pc:sldChg>
      <pc:sldChg chg="modSp new">
        <pc:chgData name="Шабалин Виктор" userId="be00ab161e3c7bb8" providerId="Windows Live" clId="Web-{0CB09E6B-7A37-4C1F-8EDC-E236A3137455}" dt="2021-03-21T07:02:07.661" v="911" actId="20577"/>
        <pc:sldMkLst>
          <pc:docMk/>
          <pc:sldMk cId="2587718986" sldId="265"/>
        </pc:sldMkLst>
        <pc:spChg chg="mod">
          <ac:chgData name="Шабалин Виктор" userId="be00ab161e3c7bb8" providerId="Windows Live" clId="Web-{0CB09E6B-7A37-4C1F-8EDC-E236A3137455}" dt="2021-03-21T07:02:07.661" v="911" actId="20577"/>
          <ac:spMkLst>
            <pc:docMk/>
            <pc:sldMk cId="2587718986" sldId="265"/>
            <ac:spMk id="2" creationId="{D3F79E35-A082-4B39-90DD-824B280F19A9}"/>
          </ac:spMkLst>
        </pc:spChg>
      </pc:sldChg>
      <pc:sldChg chg="modSp new">
        <pc:chgData name="Шабалин Виктор" userId="be00ab161e3c7bb8" providerId="Windows Live" clId="Web-{0CB09E6B-7A37-4C1F-8EDC-E236A3137455}" dt="2021-03-21T07:03:53.929" v="997" actId="1076"/>
        <pc:sldMkLst>
          <pc:docMk/>
          <pc:sldMk cId="2058593890" sldId="266"/>
        </pc:sldMkLst>
        <pc:spChg chg="mod">
          <ac:chgData name="Шабалин Виктор" userId="be00ab161e3c7bb8" providerId="Windows Live" clId="Web-{0CB09E6B-7A37-4C1F-8EDC-E236A3137455}" dt="2021-03-21T07:03:53.929" v="997" actId="1076"/>
          <ac:spMkLst>
            <pc:docMk/>
            <pc:sldMk cId="2058593890" sldId="266"/>
            <ac:spMk id="2" creationId="{07B45BBA-BB17-438F-9C68-B74DAB41A1F3}"/>
          </ac:spMkLst>
        </pc:spChg>
      </pc:sldChg>
      <pc:sldMasterChg chg="del delSldLayout">
        <pc:chgData name="Шабалин Виктор" userId="be00ab161e3c7bb8" providerId="Windows Live" clId="Web-{0CB09E6B-7A37-4C1F-8EDC-E236A3137455}" dt="2021-03-21T06:39:54.217" v="764"/>
        <pc:sldMasterMkLst>
          <pc:docMk/>
          <pc:sldMasterMk cId="3154979492" sldId="2147483648"/>
        </pc:sldMasterMkLst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161079921" sldId="2147483649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2703711724" sldId="2147483650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4076369896" sldId="2147483651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2625762208" sldId="2147483652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188002762" sldId="2147483653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2295335545" sldId="2147483654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1988754143" sldId="2147483655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3665695281" sldId="2147483656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2134169247" sldId="2147483657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2065727480" sldId="2147483658"/>
          </pc:sldLayoutMkLst>
        </pc:sldLayoutChg>
        <pc:sldLayoutChg chg="del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addSldLayout modSldLayout">
        <pc:chgData name="Шабалин Виктор" userId="be00ab161e3c7bb8" providerId="Windows Live" clId="Web-{0CB09E6B-7A37-4C1F-8EDC-E236A3137455}" dt="2021-03-21T06:39:54.217" v="764"/>
        <pc:sldMasterMkLst>
          <pc:docMk/>
          <pc:sldMasterMk cId="2040285517" sldId="2147483660"/>
        </pc:sldMasterMkLst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1480733062" sldId="2147483661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1216901161" sldId="2147483662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1955840669" sldId="2147483663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3636814782" sldId="2147483664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1963742768" sldId="2147483665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3795793739" sldId="2147483666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424867458" sldId="2147483667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2704362852" sldId="2147483668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4181852959" sldId="2147483669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3021213490" sldId="2147483670"/>
          </pc:sldLayoutMkLst>
        </pc:sldLayoutChg>
        <pc:sldLayoutChg chg="add mod replId">
          <pc:chgData name="Шабалин Виктор" userId="be00ab161e3c7bb8" providerId="Windows Live" clId="Web-{0CB09E6B-7A37-4C1F-8EDC-E236A3137455}" dt="2021-03-21T06:39:54.217" v="764"/>
          <pc:sldLayoutMkLst>
            <pc:docMk/>
            <pc:sldMasterMk cId="2040285517" sldId="2147483660"/>
            <pc:sldLayoutMk cId="295861879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733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21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61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90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84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81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742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79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67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362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85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28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3925" y="2076450"/>
            <a:ext cx="10837440" cy="1930774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ИНДИВИДУАЛЬНЫЙ ИТОГОВЫЙ ПРОЕКТ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sz="3600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Получение  проростков плодовых растений из семян в домашних условиях</a:t>
            </a:r>
            <a:r>
              <a:rPr lang="ru-RU" sz="4400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.                                                                                  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4300" dirty="0" smtClean="0">
                <a:solidFill>
                  <a:srgbClr val="FFFFFF"/>
                </a:solidFill>
                <a:cs typeface="Calibri Light"/>
              </a:rPr>
              <a:t> </a:t>
            </a:r>
            <a:endParaRPr lang="ru-RU" sz="4300" dirty="0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1575" y="4473360"/>
            <a:ext cx="9469211" cy="865639"/>
          </a:xfrm>
        </p:spPr>
        <p:txBody>
          <a:bodyPr anchor="ctr">
            <a:normAutofit fontScale="92500" lnSpcReduction="20000"/>
          </a:bodyPr>
          <a:lstStyle/>
          <a:p>
            <a:r>
              <a:rPr lang="ru-RU" sz="2800" dirty="0">
                <a:solidFill>
                  <a:srgbClr val="000000"/>
                </a:solidFill>
                <a:cs typeface="Calibri"/>
              </a:rPr>
              <a:t>Ученика 9 класса МКОУ СОШ д. Денисовы Слободского района</a:t>
            </a:r>
          </a:p>
          <a:p>
            <a:r>
              <a:rPr lang="ru-RU" sz="2800" dirty="0">
                <a:solidFill>
                  <a:srgbClr val="000000"/>
                </a:solidFill>
                <a:cs typeface="Calibri"/>
              </a:rPr>
              <a:t>Шабалина Виктора Сергеевича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E877A2-04D0-427A-92EB-AB656001E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РЕЗУЛЬТАТЫ ИССЛЕДОВАНИЯ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72051" y="1928812"/>
            <a:ext cx="67008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первые проростки </a:t>
            </a:r>
            <a:r>
              <a:rPr lang="ru-RU" sz="2400" b="1" dirty="0">
                <a:solidFill>
                  <a:srgbClr val="002060"/>
                </a:solidFill>
              </a:rPr>
              <a:t>хурмы </a:t>
            </a:r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r>
              <a:rPr lang="ru-RU" sz="2400" b="1" dirty="0">
                <a:solidFill>
                  <a:srgbClr val="002060"/>
                </a:solidFill>
              </a:rPr>
              <a:t>на 3-ей неделе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всхожесть </a:t>
            </a:r>
            <a:r>
              <a:rPr lang="ru-RU" sz="2400" b="1" dirty="0">
                <a:solidFill>
                  <a:srgbClr val="002060"/>
                </a:solidFill>
              </a:rPr>
              <a:t>хурмы составила </a:t>
            </a:r>
            <a:r>
              <a:rPr lang="ru-RU" sz="2400" b="1" dirty="0">
                <a:solidFill>
                  <a:srgbClr val="C00000"/>
                </a:solidFill>
              </a:rPr>
              <a:t>80%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семена лимона начали прорастать на 5-ой неделе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  всхожесть лимона </a:t>
            </a:r>
            <a:r>
              <a:rPr lang="ru-RU" sz="2400" b="1" dirty="0">
                <a:solidFill>
                  <a:srgbClr val="002060"/>
                </a:solidFill>
              </a:rPr>
              <a:t>составила </a:t>
            </a:r>
            <a:r>
              <a:rPr lang="ru-RU" sz="2400" b="1" dirty="0">
                <a:solidFill>
                  <a:srgbClr val="C00000"/>
                </a:solidFill>
              </a:rPr>
              <a:t>60%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семена </a:t>
            </a:r>
            <a:r>
              <a:rPr lang="ru-RU" sz="2400" b="1" dirty="0">
                <a:solidFill>
                  <a:srgbClr val="002060"/>
                </a:solidFill>
              </a:rPr>
              <a:t>яблони и груши не проросли совсем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средний </a:t>
            </a:r>
            <a:r>
              <a:rPr lang="ru-RU" sz="2400" b="1" dirty="0">
                <a:solidFill>
                  <a:srgbClr val="002060"/>
                </a:solidFill>
              </a:rPr>
              <a:t>прирост проростков хурмы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1,5 см за неделю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на </a:t>
            </a:r>
            <a:r>
              <a:rPr lang="ru-RU" sz="2400" b="1" dirty="0">
                <a:solidFill>
                  <a:srgbClr val="002060"/>
                </a:solidFill>
              </a:rPr>
              <a:t>12-ой </a:t>
            </a:r>
            <a:r>
              <a:rPr lang="ru-RU" sz="2400" b="1" dirty="0" smtClean="0">
                <a:solidFill>
                  <a:srgbClr val="002060"/>
                </a:solidFill>
              </a:rPr>
              <a:t>неделе рост хурмы </a:t>
            </a:r>
            <a:r>
              <a:rPr lang="ru-RU" sz="2400" b="1" dirty="0" smtClean="0">
                <a:solidFill>
                  <a:srgbClr val="C00000"/>
                </a:solidFill>
              </a:rPr>
              <a:t>7 см </a:t>
            </a:r>
            <a:endParaRPr lang="ru-RU" sz="2400" b="1" dirty="0">
              <a:solidFill>
                <a:srgbClr val="C00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лимон  - </a:t>
            </a:r>
            <a:r>
              <a:rPr lang="ru-RU" sz="2400" b="1" dirty="0" smtClean="0">
                <a:solidFill>
                  <a:srgbClr val="C00000"/>
                </a:solidFill>
              </a:rPr>
              <a:t>6 </a:t>
            </a:r>
            <a:r>
              <a:rPr lang="ru-RU" sz="2400" b="1" dirty="0">
                <a:solidFill>
                  <a:srgbClr val="C00000"/>
                </a:solidFill>
              </a:rPr>
              <a:t>см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8" y="1928812"/>
            <a:ext cx="3929063" cy="394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16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C3DFB1-DFE1-4121-8F59-8503613E6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ВЫВОДЫ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7225" y="1743075"/>
            <a:ext cx="107156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</a:t>
            </a:r>
            <a:r>
              <a:rPr lang="ru-RU" sz="2400" b="1" dirty="0">
                <a:solidFill>
                  <a:srgbClr val="002060"/>
                </a:solidFill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В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домашних условиях можно вырастить проростки хурмы и лимона.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2. Проростки данных растений  не требовательны к свету и воде.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3.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При поворачивании ящиков с семенами хурмы  к солнцу, скорость прорастания </a:t>
            </a:r>
            <a:r>
              <a:rPr lang="ru-RU" sz="2400" b="1" dirty="0" smtClean="0">
                <a:solidFill>
                  <a:srgbClr val="002060"/>
                </a:solidFill>
              </a:rPr>
              <a:t>увеличилась</a:t>
            </a:r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5. Семена лимона имеют среднюю всхожесть, но тем не менее прорастают в наших условиях.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5. Семена яблони и груши не взошли </a:t>
            </a:r>
            <a:r>
              <a:rPr lang="ru-RU" sz="2400" b="1" dirty="0" smtClean="0">
                <a:solidFill>
                  <a:srgbClr val="002060"/>
                </a:solidFill>
              </a:rPr>
              <a:t>совсем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6.Семена</a:t>
            </a:r>
            <a:r>
              <a:rPr lang="ru-RU" sz="2400" b="1" dirty="0">
                <a:solidFill>
                  <a:srgbClr val="002060"/>
                </a:solidFill>
              </a:rPr>
              <a:t>, извлеченные из фруктов прорастают  и растут достаточно </a:t>
            </a:r>
            <a:r>
              <a:rPr lang="ru-RU" sz="2400" b="1" dirty="0" smtClean="0">
                <a:solidFill>
                  <a:srgbClr val="002060"/>
                </a:solidFill>
              </a:rPr>
              <a:t>медленно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7 </a:t>
            </a:r>
            <a:r>
              <a:rPr lang="ru-RU" sz="2400" b="1" dirty="0">
                <a:solidFill>
                  <a:srgbClr val="002060"/>
                </a:solidFill>
              </a:rPr>
              <a:t>. Поэтому наша гипотеза подтвердилась частично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8 . В перспективе работы продолжить исследование и попытаться вырастить саженцы в летний период в условиях открытого грунта.</a:t>
            </a:r>
          </a:p>
        </p:txBody>
      </p:sp>
    </p:spTree>
    <p:extLst>
      <p:ext uri="{BB962C8B-B14F-4D97-AF65-F5344CB8AC3E}">
        <p14:creationId xmlns:p14="http://schemas.microsoft.com/office/powerpoint/2010/main" val="293694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B45BBA-BB17-438F-9C68-B74DAB41A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981" y="307675"/>
            <a:ext cx="8949457" cy="5741454"/>
          </a:xfrm>
        </p:spPr>
        <p:txBody>
          <a:bodyPr/>
          <a:lstStyle/>
          <a:p>
            <a:r>
              <a:rPr lang="ru-RU" sz="5400" b="1" dirty="0">
                <a:solidFill>
                  <a:srgbClr val="C00000"/>
                </a:solidFill>
              </a:rPr>
              <a:t>СПАСИБО ЗА ВНИМАНИЕ</a:t>
            </a:r>
            <a:r>
              <a:rPr lang="ru-RU" sz="5400" b="1" dirty="0" smtClean="0">
                <a:solidFill>
                  <a:srgbClr val="C00000"/>
                </a:solidFill>
              </a:rPr>
              <a:t>!!!</a:t>
            </a:r>
            <a:r>
              <a:rPr lang="ru-RU" sz="5400" b="1" dirty="0">
                <a:solidFill>
                  <a:srgbClr val="C00000"/>
                </a:solidFill>
              </a:rPr>
              <a:t/>
            </a:r>
            <a:br>
              <a:rPr lang="ru-RU" sz="5400" b="1" dirty="0">
                <a:solidFill>
                  <a:srgbClr val="C00000"/>
                </a:solidFill>
              </a:rPr>
            </a:br>
            <a:r>
              <a:rPr lang="ru-RU" u="sng" dirty="0">
                <a:solidFill>
                  <a:srgbClr val="002060"/>
                </a:solidFill>
              </a:rPr>
              <a:t>Шабалин Виктор</a:t>
            </a:r>
            <a:br>
              <a:rPr lang="ru-RU" u="sng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9 класс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МКОУ СОШ д. Денисовы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6-05-97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Руководитель: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>
                <a:solidFill>
                  <a:srgbClr val="002060"/>
                </a:solidFill>
              </a:rPr>
              <a:t>Черенева</a:t>
            </a:r>
            <a:r>
              <a:rPr lang="ru-RU" dirty="0" smtClean="0">
                <a:solidFill>
                  <a:srgbClr val="002060"/>
                </a:solidFill>
              </a:rPr>
              <a:t> Н.В.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338" y="2071688"/>
            <a:ext cx="25717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593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>
            <a:extLst>
              <a:ext uri="{FF2B5EF4-FFF2-40B4-BE49-F238E27FC236}">
                <a16:creationId xmlns:a16="http://schemas.microsoft.com/office/drawing/2014/main" xmlns="" id="{00C4F1C3-3ADD-491F-8C66-57912A2421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xmlns="" id="{0B323FE0-DFB0-4368-A3C2-FC1402A98C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0">
            <a:extLst>
              <a:ext uri="{FF2B5EF4-FFF2-40B4-BE49-F238E27FC236}">
                <a16:creationId xmlns:a16="http://schemas.microsoft.com/office/drawing/2014/main" xmlns="" id="{E4BCA77F-6A46-46C1-822E-DF8DB6F08D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7C684499-6F30-4C6A-8094-E2E3E91B30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D5AECED4-26C2-4E8F-A340-2402369DC2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AA097C-651A-4DD0-9EB9-4B5B03F5A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85000"/>
              </a:lnSpc>
            </a:pPr>
            <a:r>
              <a:rPr lang="en-US" sz="2100" b="1" cap="all" dirty="0">
                <a:solidFill>
                  <a:schemeClr val="tx1"/>
                </a:solidFill>
              </a:rPr>
              <a:t/>
            </a:r>
            <a:br>
              <a:rPr lang="en-US" sz="2100" b="1" cap="all" dirty="0">
                <a:solidFill>
                  <a:schemeClr val="tx1"/>
                </a:solidFill>
              </a:rPr>
            </a:br>
            <a:endParaRPr lang="en-US" sz="2100" b="1" cap="all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C9213D27-7A25-46D8-B1BD-E470E49C6C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7961243" y="2054826"/>
            <a:ext cx="0" cy="2743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31" y="1003299"/>
            <a:ext cx="3863930" cy="51519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05341" y="850472"/>
            <a:ext cx="5756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</a:rPr>
              <a:t>АКТУАЛЬНОСТЬ ПРОЕКТА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003" y="5552546"/>
            <a:ext cx="7156079" cy="75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78085" y="1957589"/>
            <a:ext cx="3103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ОБЕСПЕЧЕНИЕ САЖЕНЦАМИ ФРУКТОВЫХ ДЕРЕВЬЕВ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3061" y="2150772"/>
            <a:ext cx="35030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 КАЖДОГО ЧЕТВЕРТОГО ПРИУСАДЕБНЫЙ УЧАСТОК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501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442315-BD78-43FD-86BB-C49CF7FA6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352" y="829939"/>
            <a:ext cx="10515600" cy="517869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7200" dirty="0">
                <a:solidFill>
                  <a:srgbClr val="C00000"/>
                </a:solidFill>
                <a:cs typeface="Calibri Light"/>
              </a:rPr>
              <a:t>Цель исследования:</a:t>
            </a:r>
            <a:r>
              <a:rPr lang="ru-RU" dirty="0">
                <a:cs typeface="Calibri Light"/>
              </a:rPr>
              <a:t/>
            </a:r>
            <a:br>
              <a:rPr lang="ru-RU" dirty="0">
                <a:cs typeface="Calibri Light"/>
              </a:rPr>
            </a:b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Получение  проростков плодовых растений из семян в домашних условиях. 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92053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C3F093-91CF-4190-B0EB-2D4EED47C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321" y="772732"/>
            <a:ext cx="10515600" cy="4919599"/>
          </a:xfrm>
        </p:spPr>
        <p:txBody>
          <a:bodyPr>
            <a:normAutofit fontScale="90000"/>
          </a:bodyPr>
          <a:lstStyle/>
          <a:p>
            <a:r>
              <a:rPr lang="ru-RU" sz="8000" dirty="0">
                <a:solidFill>
                  <a:srgbClr val="C00000"/>
                </a:solidFill>
              </a:rPr>
              <a:t>Задачи исследования: </a:t>
            </a:r>
            <a:r>
              <a:rPr lang="ru-RU" dirty="0"/>
              <a:t/>
            </a:r>
            <a:br>
              <a:rPr lang="ru-RU" dirty="0"/>
            </a:br>
            <a:r>
              <a:rPr lang="ru-RU" sz="3600" b="1" dirty="0">
                <a:solidFill>
                  <a:srgbClr val="002060"/>
                </a:solidFill>
              </a:rPr>
              <a:t>1.	Изучить и проанализировать литературу по данной теме, провести её краткий обзор.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2.	Выбрать  виды растений, методику посадки и ухода за проростками.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3.	Делать еженедельные разметки и поливы.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4.	Проводить еженедельную фиксацию появления проростков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5.	Сделать выводы о возможности выращивания проростков фруктовых деревьев в домашних условиях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75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093" y="1635616"/>
            <a:ext cx="11191741" cy="4198513"/>
          </a:xfrm>
        </p:spPr>
        <p:txBody>
          <a:bodyPr>
            <a:normAutofit fontScale="90000"/>
          </a:bodyPr>
          <a:lstStyle/>
          <a:p>
            <a:r>
              <a:rPr lang="ru-RU" sz="8000" b="1" dirty="0">
                <a:solidFill>
                  <a:srgbClr val="C00000"/>
                </a:solidFill>
              </a:rPr>
              <a:t>Объект исследования </a:t>
            </a:r>
            <a:r>
              <a:rPr lang="ru-RU" dirty="0"/>
              <a:t>– </a:t>
            </a:r>
            <a:r>
              <a:rPr lang="ru-RU" b="1" dirty="0">
                <a:solidFill>
                  <a:srgbClr val="002060"/>
                </a:solidFill>
              </a:rPr>
              <a:t>семена фруктов(хурмы, лимона, яблока, груши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sz="8000" b="1" dirty="0">
                <a:solidFill>
                  <a:srgbClr val="C00000"/>
                </a:solidFill>
              </a:rPr>
              <a:t>Предмет исследования </a:t>
            </a:r>
            <a:r>
              <a:rPr lang="ru-RU" dirty="0"/>
              <a:t>– </a:t>
            </a:r>
            <a:r>
              <a:rPr lang="ru-RU" b="1" dirty="0">
                <a:solidFill>
                  <a:srgbClr val="002060"/>
                </a:solidFill>
              </a:rPr>
              <a:t>рост проростков в домашних условиях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566" y="643944"/>
            <a:ext cx="1747418" cy="169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979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0588" y="1071562"/>
            <a:ext cx="6615112" cy="5043488"/>
          </a:xfrm>
        </p:spPr>
        <p:txBody>
          <a:bodyPr>
            <a:normAutofit/>
          </a:bodyPr>
          <a:lstStyle/>
          <a:p>
            <a:pPr algn="just"/>
            <a:r>
              <a:rPr lang="ru-RU" sz="6000" b="1" dirty="0">
                <a:solidFill>
                  <a:srgbClr val="C00000"/>
                </a:solidFill>
              </a:rPr>
              <a:t>Гипотеза: </a:t>
            </a: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Если </a:t>
            </a:r>
            <a:r>
              <a:rPr lang="ru-RU" b="1" dirty="0">
                <a:solidFill>
                  <a:srgbClr val="002060"/>
                </a:solidFill>
              </a:rPr>
              <a:t>достать из купленных фруктов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( </a:t>
            </a:r>
            <a:r>
              <a:rPr lang="ru-RU" b="1" dirty="0">
                <a:solidFill>
                  <a:srgbClr val="002060"/>
                </a:solidFill>
              </a:rPr>
              <a:t>хурмы, лимона, яблока и груши) семена, то  можно прорастить их  в домашних условиях.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88" y="1185863"/>
            <a:ext cx="3495676" cy="466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21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8EC555-CDE9-4654-AB2F-5C0D6B000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6700"/>
            <a:ext cx="10515600" cy="3841600"/>
          </a:xfrm>
        </p:spPr>
        <p:txBody>
          <a:bodyPr>
            <a:normAutofit fontScale="90000"/>
          </a:bodyPr>
          <a:lstStyle/>
          <a:p>
            <a:r>
              <a:rPr lang="ru-RU" sz="7200" b="1" dirty="0">
                <a:solidFill>
                  <a:srgbClr val="C00000"/>
                </a:solidFill>
                <a:cs typeface="Calibri Light"/>
              </a:rPr>
              <a:t>Обзор литературы</a:t>
            </a:r>
            <a:r>
              <a:rPr lang="ru-RU" sz="7200" b="1" dirty="0" smtClean="0">
                <a:solidFill>
                  <a:srgbClr val="C00000"/>
                </a:solidFill>
                <a:cs typeface="Calibri Light"/>
              </a:rPr>
              <a:t>:</a:t>
            </a:r>
            <a:br>
              <a:rPr lang="ru-RU" sz="7200" b="1" dirty="0" smtClean="0">
                <a:solidFill>
                  <a:srgbClr val="C00000"/>
                </a:solidFill>
                <a:cs typeface="Calibri Light"/>
              </a:rPr>
            </a:br>
            <a:r>
              <a:rPr lang="ru-RU" dirty="0">
                <a:cs typeface="Calibri Light"/>
              </a:rPr>
              <a:t/>
            </a:r>
            <a:br>
              <a:rPr lang="ru-RU" dirty="0">
                <a:cs typeface="Calibri Light"/>
              </a:rPr>
            </a:br>
            <a:r>
              <a:rPr lang="ru-RU" b="1" dirty="0">
                <a:solidFill>
                  <a:srgbClr val="002060"/>
                </a:solidFill>
                <a:cs typeface="Calibri Light"/>
              </a:rPr>
              <a:t>-</a:t>
            </a:r>
            <a:r>
              <a:rPr lang="ru-RU" sz="5400" b="1" dirty="0" smtClean="0">
                <a:solidFill>
                  <a:srgbClr val="002060"/>
                </a:solidFill>
                <a:cs typeface="Calibri Light"/>
              </a:rPr>
              <a:t>информации   о семенах много, но  </a:t>
            </a:r>
            <a:r>
              <a:rPr lang="ru-RU" sz="5400" b="1" dirty="0">
                <a:solidFill>
                  <a:srgbClr val="002060"/>
                </a:solidFill>
                <a:cs typeface="Calibri Light"/>
              </a:rPr>
              <a:t/>
            </a:r>
            <a:br>
              <a:rPr lang="ru-RU" sz="5400" b="1" dirty="0">
                <a:solidFill>
                  <a:srgbClr val="002060"/>
                </a:solidFill>
                <a:cs typeface="Calibri Light"/>
              </a:rPr>
            </a:br>
            <a:r>
              <a:rPr lang="ru-RU" sz="5400" b="1" dirty="0" smtClean="0">
                <a:solidFill>
                  <a:srgbClr val="002060"/>
                </a:solidFill>
                <a:cs typeface="Calibri Light"/>
              </a:rPr>
              <a:t>детальных </a:t>
            </a:r>
            <a:r>
              <a:rPr lang="ru-RU" sz="5400" b="1" dirty="0">
                <a:solidFill>
                  <a:srgbClr val="002060"/>
                </a:solidFill>
                <a:cs typeface="Calibri Light"/>
              </a:rPr>
              <a:t>исследований нет</a:t>
            </a:r>
          </a:p>
        </p:txBody>
      </p:sp>
    </p:spTree>
    <p:extLst>
      <p:ext uri="{BB962C8B-B14F-4D97-AF65-F5344CB8AC3E}">
        <p14:creationId xmlns:p14="http://schemas.microsoft.com/office/powerpoint/2010/main" val="298420562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EC41BA-5558-4CFF-8002-868F46839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38" y="609600"/>
            <a:ext cx="10476224" cy="2722209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C00000"/>
                </a:solidFill>
                <a:cs typeface="Calibri Light"/>
              </a:rPr>
              <a:t>Методы исследования</a:t>
            </a:r>
            <a:r>
              <a:rPr lang="ru-RU" dirty="0">
                <a:cs typeface="Calibri Light"/>
              </a:rPr>
              <a:t>:</a:t>
            </a:r>
            <a:br>
              <a:rPr lang="ru-RU" dirty="0">
                <a:cs typeface="Calibri Light"/>
              </a:rPr>
            </a:br>
            <a:endParaRPr lang="ru-RU" dirty="0">
              <a:cs typeface="Calibri Ligh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7813" y="2038826"/>
            <a:ext cx="64150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•</a:t>
            </a:r>
            <a:r>
              <a:rPr lang="ru-RU" sz="4400" b="1" dirty="0" smtClean="0">
                <a:solidFill>
                  <a:srgbClr val="002060"/>
                </a:solidFill>
              </a:rPr>
              <a:t>фрукты </a:t>
            </a:r>
            <a:r>
              <a:rPr lang="ru-RU" sz="4400" b="1" dirty="0">
                <a:solidFill>
                  <a:srgbClr val="002060"/>
                </a:solidFill>
              </a:rPr>
              <a:t>(из которых были взяты семена), </a:t>
            </a:r>
          </a:p>
          <a:p>
            <a:r>
              <a:rPr lang="ru-RU" sz="4400" b="1" dirty="0">
                <a:solidFill>
                  <a:srgbClr val="002060"/>
                </a:solidFill>
              </a:rPr>
              <a:t>•	земля, </a:t>
            </a:r>
          </a:p>
          <a:p>
            <a:r>
              <a:rPr lang="ru-RU" sz="4400" b="1" dirty="0">
                <a:solidFill>
                  <a:srgbClr val="002060"/>
                </a:solidFill>
              </a:rPr>
              <a:t>•	ящики для земли, </a:t>
            </a:r>
          </a:p>
          <a:p>
            <a:r>
              <a:rPr lang="ru-RU" sz="4400" b="1" dirty="0">
                <a:solidFill>
                  <a:srgbClr val="002060"/>
                </a:solidFill>
              </a:rPr>
              <a:t>•	лейка для полива </a:t>
            </a:r>
            <a:r>
              <a:rPr lang="ru-RU" sz="4400" b="1" dirty="0" smtClean="0">
                <a:solidFill>
                  <a:srgbClr val="002060"/>
                </a:solidFill>
              </a:rPr>
              <a:t>семян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2" y="2243138"/>
            <a:ext cx="3362274" cy="395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888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>
                <a:solidFill>
                  <a:srgbClr val="C00000"/>
                </a:solidFill>
                <a:cs typeface="Calibri Light"/>
              </a:rPr>
              <a:t>Методы исследования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2136339"/>
            <a:ext cx="740092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2060"/>
                </a:solidFill>
              </a:rPr>
              <a:t>Семена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5 штук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замочены и  посажены в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ящики на глубину 1.5 – 2 см на расстоянии 3-4 см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Ящики  </a:t>
            </a:r>
            <a:r>
              <a:rPr lang="ru-RU" sz="3200" b="1" dirty="0">
                <a:solidFill>
                  <a:srgbClr val="002060"/>
                </a:solidFill>
              </a:rPr>
              <a:t>поставлены на </a:t>
            </a:r>
            <a:r>
              <a:rPr lang="ru-RU" sz="3200" b="1" dirty="0" smtClean="0">
                <a:solidFill>
                  <a:srgbClr val="002060"/>
                </a:solidFill>
              </a:rPr>
              <a:t>окно, создан </a:t>
            </a:r>
            <a:r>
              <a:rPr lang="ru-RU" sz="3200" b="1" dirty="0">
                <a:solidFill>
                  <a:srgbClr val="002060"/>
                </a:solidFill>
              </a:rPr>
              <a:t>парниковый эффект.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2060"/>
                </a:solidFill>
              </a:rPr>
              <a:t>Раз в три дня почва в ящиках увлажнялась </a:t>
            </a:r>
            <a:r>
              <a:rPr lang="ru-RU" sz="3200" b="1" dirty="0" smtClean="0">
                <a:solidFill>
                  <a:srgbClr val="002060"/>
                </a:solidFill>
              </a:rPr>
              <a:t>,  </a:t>
            </a:r>
            <a:r>
              <a:rPr lang="ru-RU" sz="3200" b="1" dirty="0">
                <a:solidFill>
                  <a:srgbClr val="002060"/>
                </a:solidFill>
              </a:rPr>
              <a:t>ящики поворачивались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на 180 градусов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213" y="2300288"/>
            <a:ext cx="2432447" cy="324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587265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265</Words>
  <Application>Microsoft Office PowerPoint</Application>
  <PresentationFormat>Произвольный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Basis</vt:lpstr>
      <vt:lpstr>ИНДИВИДУАЛЬНЫЙ ИТОГОВЫЙ ПРОЕКТ   Получение  проростков плодовых растений из семян в домашних условиях.                                                                                     </vt:lpstr>
      <vt:lpstr> </vt:lpstr>
      <vt:lpstr>Цель исследования: Получение  проростков плодовых растений из семян в домашних условиях.  </vt:lpstr>
      <vt:lpstr>Задачи исследования:  1. Изучить и проанализировать литературу по данной теме, провести её краткий обзор. 2. Выбрать  виды растений, методику посадки и ухода за проростками. 3. Делать еженедельные разметки и поливы. 4. Проводить еженедельную фиксацию появления проростков 5. Сделать выводы о возможности выращивания проростков фруктовых деревьев в домашних условиях </vt:lpstr>
      <vt:lpstr>Объект исследования – семена фруктов(хурмы, лимона, яблока, груши)   Предмет исследования – рост проростков в домашних условиях </vt:lpstr>
      <vt:lpstr>Гипотеза:  Если достать из купленных фруктов  ( хурмы, лимона, яблока и груши) семена, то  можно прорастить их  в домашних условиях.</vt:lpstr>
      <vt:lpstr>Обзор литературы:  -информации   о семенах много, но   детальных исследований нет</vt:lpstr>
      <vt:lpstr>Методы исследования: </vt:lpstr>
      <vt:lpstr>Методы исследования</vt:lpstr>
      <vt:lpstr>РЕЗУЛЬТАТЫ ИССЛЕДОВАНИЯ</vt:lpstr>
      <vt:lpstr>ВЫВОДЫ</vt:lpstr>
      <vt:lpstr>СПАСИБО ЗА ВНИМАНИЕ!!! Шабалин Виктор 9 класс МКОУ СОШ д. Денисовы 6-05-97 Руководитель: Черенева Н.В.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Надежда</cp:lastModifiedBy>
  <cp:revision>199</cp:revision>
  <dcterms:created xsi:type="dcterms:W3CDTF">2021-03-21T05:53:52Z</dcterms:created>
  <dcterms:modified xsi:type="dcterms:W3CDTF">2021-03-31T10:23:05Z</dcterms:modified>
</cp:coreProperties>
</file>