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54" y="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072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96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96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64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81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1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47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884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013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9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60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C607B-371E-40F9-B376-4C840A053F5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964DD-BAC1-4580-B536-A8304724A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26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Неполная сборка, разборка автомата АК-74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805264"/>
            <a:ext cx="4896544" cy="694928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/>
              <a:t>Составитель: Старицына Н. А.,</a:t>
            </a:r>
          </a:p>
          <a:p>
            <a:pPr algn="r"/>
            <a:r>
              <a:rPr lang="ru-RU" dirty="0"/>
              <a:t>МБОУ «</a:t>
            </a:r>
            <a:r>
              <a:rPr lang="ru-RU" dirty="0" err="1"/>
              <a:t>Самковская</a:t>
            </a:r>
            <a:r>
              <a:rPr lang="ru-RU" dirty="0"/>
              <a:t> школа»</a:t>
            </a:r>
          </a:p>
        </p:txBody>
      </p:sp>
    </p:spTree>
    <p:extLst>
      <p:ext uri="{BB962C8B-B14F-4D97-AF65-F5344CB8AC3E}">
        <p14:creationId xmlns:p14="http://schemas.microsoft.com/office/powerpoint/2010/main" val="3899425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4BD86E-32AB-413A-83A8-A329DC1B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A79270-CD06-4CD9-AA1B-5EA405D77964}"/>
              </a:ext>
            </a:extLst>
          </p:cNvPr>
          <p:cNvSpPr txBox="1"/>
          <p:nvPr/>
        </p:nvSpPr>
        <p:spPr>
          <a:xfrm>
            <a:off x="5076056" y="2726159"/>
            <a:ext cx="375681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Отделить газовую трубку со ствольной накладкой. Удерживая автомат левой рукой, правой рукой надеть пенал принадлежности прямоугольным отверстием на выступ замыкателя газовой трубки. Повернуть замыкатель от себя до вертикального положения и снять газовую трубку с патрубка газовой каморы.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C7D0D25-5551-4502-8D5E-C647CA1A93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26159"/>
            <a:ext cx="4611665" cy="28623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14349A-62D9-4239-A880-26BF7BF63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281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525CC-3922-4C15-9E64-C56F4A131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Сборка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46A8D6-73C9-40C3-B03F-C90F086B3C1A}"/>
              </a:ext>
            </a:extLst>
          </p:cNvPr>
          <p:cNvSpPr txBox="1"/>
          <p:nvPr/>
        </p:nvSpPr>
        <p:spPr>
          <a:xfrm>
            <a:off x="539552" y="1878088"/>
            <a:ext cx="843528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Сборка осуществляется в обратном порядке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Присоединить газовую трубку со ствольной накладкой. Удерживая автомат левой рукой, правой рукой надвинуть газовую трубку передним концом на патрубок газовой каморы и прижать задний конец ствольной накладки к стволу; повернуть с помощью пенала принадлежности замыкатель на себя до входа его фиксатора в выем на колодке прицела.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Присоединить затвор к затворной раме. Взять затворную раму в левую руку, а затвор в правую руку и вставить затвор цилиндрической частью в канал рамы; повернуть затвор так, чтобы его ведущий выступ вошел в фигурный вырез затворной рамы, и продвинуть затвор вперед.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Присоединить затворную раму с затвором к ствольной коробке. Взять затворную раму в правую руку так, чтобы затвор удерживался большим пальцем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переднем положении.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D5BCC3-A96C-4C7D-A8E6-2A62A1B991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6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E06F3E-C3A3-429E-9870-5C34A628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Сборка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7C06B0-2149-4AF1-BA84-48249E57767B}"/>
              </a:ext>
            </a:extLst>
          </p:cNvPr>
          <p:cNvSpPr txBox="1"/>
          <p:nvPr/>
        </p:nvSpPr>
        <p:spPr>
          <a:xfrm>
            <a:off x="333015" y="2276872"/>
            <a:ext cx="8784976" cy="346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Левой рукой обхватить шейку приклада, правой рукой ввести газовый поршень в полость колодки прицела и продвинуть затворную раму вперед настолько, чтобы отгибы ствольной коробки вошли в пазы затворной рамы, небольшим усилием прижать ее к ствольной коробке и продвинуть вперед.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Присоединить возвратный механизм. Правой рукой ввести возвратный механизм в канал затворной рамы; сжимая возвратную пружину, подать направляющий стержень вперед и, опустив несколько книзу, ввести его пятку в продольный паз ствольной коробки.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586699-6DEC-4B97-BED4-388D5EC561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00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3FCE38-0DBB-4300-812C-574B860F5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Сборка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F3F8C6-B9AF-4F31-AABB-BB2A3A7AF900}"/>
              </a:ext>
            </a:extLst>
          </p:cNvPr>
          <p:cNvSpPr txBox="1"/>
          <p:nvPr/>
        </p:nvSpPr>
        <p:spPr>
          <a:xfrm>
            <a:off x="395536" y="1844824"/>
            <a:ext cx="8579296" cy="4089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Присоединить крышку ствольной коробки. Вставить крышку ствольной коробки передним концом в полукруглый вырез на колодке прицела; нажать на задний конец крышки ладонью правой руки вперед и книзу так, чтобы выступ направляющего стержня возвратного механизма вошел в отверстие крышки ствольной коробки.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Спустить курок с боевого взвода и поставить на предохранитель. Нажать на спусковой крючок и поднять переводчик вверх до отказа.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Присоединить дульный тормоз-компенсатор. Навернуть дульный тормоз-компенсатор на резьбовой выступ основания мушки (на ствол) до упора.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он снимался при разборке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B647DD-A70A-40CD-8687-387697B866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75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53F71D-71A6-4E4E-9DAE-C1AE6DA0D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Сборка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2DF42E-B510-4B0F-8BF7-54F623F8D812}"/>
              </a:ext>
            </a:extLst>
          </p:cNvPr>
          <p:cNvSpPr txBox="1"/>
          <p:nvPr/>
        </p:nvSpPr>
        <p:spPr>
          <a:xfrm>
            <a:off x="611560" y="1916832"/>
            <a:ext cx="8280920" cy="35717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Присоединить, шомпол.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Вложить пенал в гнездо приклада. Уложить принадлежность в пенал и закрыть его крышкой, вложить пенал дном в гнездо приклада и утопить его так, чтобы гнездо закрылось крышкой.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Присоединить магазин к автомату. Удерживая автомат левой рукой за шейку приклада или цевье, правой рукой ввести в окно ствольной коробки зацеп магазина и повернуть магазин на себя так, чтобы защелка заскочила за опорный выступ магазина.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F4AACB-3A5C-46B6-BA2D-33CAD77F20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23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FBEB8-06C9-4966-BF93-84B35037F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C76608-B6E6-4998-907E-5478CA9A8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80628"/>
            <a:ext cx="9073008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6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463" y="290811"/>
            <a:ext cx="8229600" cy="114300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chemeClr val="accent5">
                    <a:lumMod val="50000"/>
                  </a:schemeClr>
                </a:solidFill>
              </a:rPr>
              <a:t>Советы и нормативы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492459" y="1988840"/>
            <a:ext cx="8136904" cy="3456384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lvl="0" algn="ctr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Норматив разборки - 15 сек. Норматив сборки - 25 сек. </a:t>
            </a:r>
          </a:p>
          <a:p>
            <a:pPr lvl="0" algn="ctr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Всего 40 сек.</a:t>
            </a:r>
            <a:endParaRPr lang="ru-RU" sz="240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разборке аккуратно кладите все отсоединенные части </a:t>
            </a:r>
          </a:p>
          <a:p>
            <a:pPr lvl="0" algn="ctr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стол параллельно друг другу. </a:t>
            </a:r>
          </a:p>
          <a:p>
            <a:pPr lvl="0" algn="ctr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 самим потом удобнее будет при сборке.</a:t>
            </a:r>
            <a:endParaRPr lang="ru-RU" sz="240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592671" y="2060848"/>
            <a:ext cx="1800200" cy="1533346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 rot="10800000">
            <a:off x="6876256" y="3933056"/>
            <a:ext cx="1637879" cy="1391236"/>
          </a:xfrm>
          <a:prstGeom prst="rect">
            <a:avLst/>
          </a:prstGeom>
          <a:noFill/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A44E6290-35D0-400E-B33F-40BBAA5678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215" y="5120556"/>
            <a:ext cx="2419120" cy="173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59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92D90-8D66-4130-843F-D18D015B0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6D736B-EBCA-48E3-99BB-73254F37A6A9}"/>
              </a:ext>
            </a:extLst>
          </p:cNvPr>
          <p:cNvSpPr txBox="1"/>
          <p:nvPr/>
        </p:nvSpPr>
        <p:spPr>
          <a:xfrm>
            <a:off x="4888995" y="2030261"/>
            <a:ext cx="4104456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Отделить магазин, если вы это не сделаете, при разборке заряженного автомата велика вероятность того что нечаянно попавший на курок палец кого-нибудь застрелит. Это будет означать что упражнение вы не выполнили.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Нажимая большим пальцем на защелку, подать нижнюю часть магазина вперед и отделить его.</a:t>
            </a:r>
          </a:p>
          <a:p>
            <a:pPr algn="just">
              <a:spcAft>
                <a:spcPts val="800"/>
              </a:spcAft>
            </a:pPr>
            <a:r>
              <a:rPr lang="ru-RU" sz="16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Снять автомат с предохранителя, перезарядить автомат и произвести выстрел в небо.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16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этого не сделать, то патрон, оставшейся досланным,</a:t>
            </a:r>
          </a:p>
          <a:p>
            <a:pPr algn="just">
              <a:spcAft>
                <a:spcPts val="800"/>
              </a:spcAft>
            </a:pPr>
            <a:r>
              <a:rPr lang="ru-RU" sz="16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может выстрелить.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08FECE1-AB2B-47F5-81B4-572DAF50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4517617" cy="30963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175912-9966-4BFE-B0C5-0085599F90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573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580F1C-E6D0-4C5E-9213-9389BFAFB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A98943-9423-49B9-8805-A8F7D177F73B}"/>
              </a:ext>
            </a:extLst>
          </p:cNvPr>
          <p:cNvSpPr txBox="1"/>
          <p:nvPr/>
        </p:nvSpPr>
        <p:spPr>
          <a:xfrm>
            <a:off x="2555776" y="1988840"/>
            <a:ext cx="4572000" cy="1016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Вынимаем пенал – находится в прикладе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Aft>
                <a:spcPts val="800"/>
              </a:spcAft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8652CC-074A-4BBC-9A7E-B38A612B6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64904"/>
            <a:ext cx="5508104" cy="34047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9E8762-A2E3-4CD0-ACCC-574D4D670E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11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23617A-8165-400F-BC16-DD7DB586B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E21644-DB20-4748-8B6F-21F22D6EDE90}"/>
              </a:ext>
            </a:extLst>
          </p:cNvPr>
          <p:cNvSpPr txBox="1"/>
          <p:nvPr/>
        </p:nvSpPr>
        <p:spPr>
          <a:xfrm>
            <a:off x="4283968" y="2420888"/>
            <a:ext cx="4572000" cy="2535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Дальше надо выбить шомпол. Именно выбить, а не вытащить (как на рисунке) – так на много быстрее. Выбив осуществляется пяткой ладони по центру шомпола. Только осторожно – можно ладонь распороть.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052E64-9494-478A-A8DC-D51CF6C354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0" t="8823" r="11401"/>
          <a:stretch/>
        </p:blipFill>
        <p:spPr>
          <a:xfrm>
            <a:off x="395536" y="2452470"/>
            <a:ext cx="3751966" cy="33875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68E56E-F7A5-47A4-9CA5-5CC38FC97D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817" y="5301208"/>
            <a:ext cx="2147183" cy="154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392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01FA3-C915-4B48-A26C-EDE69602A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D4405B-DE49-4567-8AA9-3B66D26E2F20}"/>
              </a:ext>
            </a:extLst>
          </p:cNvPr>
          <p:cNvSpPr txBox="1"/>
          <p:nvPr/>
        </p:nvSpPr>
        <p:spPr>
          <a:xfrm>
            <a:off x="5004048" y="2708920"/>
            <a:ext cx="388843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Отделить крышку ствольной коробки. Левой рукой обхватить шейку приклада, большим пальцем этой руки нажать на выступ направляющего стержня возвратного механизма, правой рукой приподнять вверх заднюю часть крышки ствольной коробки и отделить крышку.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301E89B-E91B-4535-B728-2AEE107474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4904"/>
            <a:ext cx="4420060" cy="30963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1105AE7-47AD-4356-8B8B-D5BB3F2FEF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458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9CE23-AAF9-4F09-9754-9BF983035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926AD7-5AE5-433E-AAAB-26098FFD0E12}"/>
              </a:ext>
            </a:extLst>
          </p:cNvPr>
          <p:cNvSpPr txBox="1"/>
          <p:nvPr/>
        </p:nvSpPr>
        <p:spPr>
          <a:xfrm>
            <a:off x="5076056" y="2564904"/>
            <a:ext cx="385192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Отделить возвратный механизм. Удерживая автомат левой рукой за шейку приклада, правой рукой подать вперед направляющий стержень возвратного механизма до выхода его пятки из продольного паза ствольной коробки; приподнять задний конец направляющего стержня и извлечь возвратный механизм из канала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затворной рамы.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3D95523-5609-405D-B5BF-162E1C0755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2800656"/>
            <a:ext cx="4536504" cy="304758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3164556-BE07-4CB1-80FC-0225FF081D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35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BED2F-3AE2-40C4-8725-5B206AE5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2B0062-6699-497C-AAB9-A8FD278192E6}"/>
              </a:ext>
            </a:extLst>
          </p:cNvPr>
          <p:cNvSpPr txBox="1"/>
          <p:nvPr/>
        </p:nvSpPr>
        <p:spPr>
          <a:xfrm>
            <a:off x="5112568" y="1988840"/>
            <a:ext cx="385192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Отделить затворную раму с затвором. Продолжая удерживать автомат левой рукой правой рукой отвести затворную раму назад до отказа, приподнять ее вместе с затвором и отделить от ствольной коробки.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 затворную раму в левую руку затвором кверху; правой рукой отвести затвор назад, повернуть его так, чтобы ведущий выступ затвора вышел из фигурного выреза затворной рамы, и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вывести затвор вперед.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651E7F-DF61-42A9-A9AD-B410A60E8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4659122" cy="30963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9DB774-5BCE-4735-9833-A8EFDDF466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21488"/>
            <a:ext cx="1979712" cy="14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746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f84b312e66204af2c2228d553d6539eca2fcb"/>
</p:tagLst>
</file>

<file path=ppt/theme/theme1.xml><?xml version="1.0" encoding="utf-8"?>
<a:theme xmlns:a="http://schemas.openxmlformats.org/drawingml/2006/main" name="Тема Offic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756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Неполная сборка, разборка автомата АК-74</vt:lpstr>
      <vt:lpstr>Презентация PowerPoint</vt:lpstr>
      <vt:lpstr>Советы и нормативы</vt:lpstr>
      <vt:lpstr>Шаг 1</vt:lpstr>
      <vt:lpstr>Шаг 2</vt:lpstr>
      <vt:lpstr>Шаг 3</vt:lpstr>
      <vt:lpstr>Шаг 4</vt:lpstr>
      <vt:lpstr>Шаг 5</vt:lpstr>
      <vt:lpstr>Шаг 6</vt:lpstr>
      <vt:lpstr>Шаг 7</vt:lpstr>
      <vt:lpstr>Сборка</vt:lpstr>
      <vt:lpstr>Сборка</vt:lpstr>
      <vt:lpstr>Сборка</vt:lpstr>
      <vt:lpstr>Сборка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Камуфляж</dc:title>
  <dc:creator>obstinate</dc:creator>
  <cp:lastModifiedBy>Наталья Старицына</cp:lastModifiedBy>
  <cp:revision>10</cp:revision>
  <dcterms:created xsi:type="dcterms:W3CDTF">2017-06-19T16:27:21Z</dcterms:created>
  <dcterms:modified xsi:type="dcterms:W3CDTF">2023-05-06T18:29:40Z</dcterms:modified>
</cp:coreProperties>
</file>