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70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19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65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88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4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0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7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2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94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3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5/6/2023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462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1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99532"/>
            <a:ext cx="10744199" cy="477904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Статья: Литература по воспитанию нравственно-этически норм у детей раннего возраста.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366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277" y="605307"/>
            <a:ext cx="11088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</a:rPr>
              <a:t>Читать детям должны и родители дома, и воспитатели в детском саду. Семья – это главнейший социальный институт воспитания подрастающего поколения. Именно в семье закладываются духовно-нравственные основы личности, и именно семья, является той средой, где формируется с раннего детства интерес и любовь к книге.</a:t>
            </a:r>
            <a:endParaRPr lang="ru-RU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079" y="2557462"/>
            <a:ext cx="6877317" cy="367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98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639" y="889844"/>
            <a:ext cx="1111446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Знакомство малыша с устным народным творчеством, несомненно начинается с песенок и </a:t>
            </a:r>
            <a:r>
              <a:rPr lang="ru-RU" dirty="0" err="1">
                <a:latin typeface="Times New Roman" panose="02020603050405020304" pitchFamily="18" charset="0"/>
              </a:rPr>
              <a:t>потешек</a:t>
            </a:r>
            <a:r>
              <a:rPr lang="ru-RU" dirty="0">
                <a:latin typeface="Times New Roman" panose="02020603050405020304" pitchFamily="18" charset="0"/>
              </a:rPr>
              <a:t>. Они помогают приучить ребёнка к обязательным элементам режима и гигиены в игровой форме, развивают речевые центры мозга ребёнка, мелкую моторику, а также способствуют эмоциональному развитию малыша, побуждают его к повторению действий, которые сопровождают. Взрослые думают, что эти действия бессмысленны, но ребёнку они доставляют радость, формируют у него чувство юмора, способствуют нормальному и физическому развитию ребёнка, обучают языку и мелодике, дают первые представления об окружающей действительности.</a:t>
            </a:r>
            <a:endParaRPr lang="ru-RU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2" y="4140692"/>
            <a:ext cx="5022760" cy="241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89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57" y="515155"/>
            <a:ext cx="12170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Именно в наш век новых информационных технологий роль книги изменилась. А по данным многочисленных исследований, уже в дошкольном возрасте дети предпочитают книге другие источники информации: телевидение, компьютер, видеопродукцию. Они приучают употреблять готовые образы, а книга же, напротив, даёт возможность домыслить, «до фантазировать</a:t>
            </a:r>
            <a:r>
              <a:rPr lang="ru-RU" dirty="0" smtClean="0">
                <a:latin typeface="Times New Roman" panose="02020603050405020304" pitchFamily="18" charset="0"/>
              </a:rPr>
              <a:t>». </a:t>
            </a:r>
            <a:endParaRPr lang="ru-RU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7" y="2511379"/>
            <a:ext cx="8375158" cy="387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3" y="1720840"/>
            <a:ext cx="11719775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средств воспитания нравственных качеств в дошкольном возрасте, является художественная литература, в результате изучения которой у детей формируются такие чувства, как сопереживание, гордость, совесть, доброта, стыд и т. д. Воспитание художественным словом приводит к большим изменениям эмоциональной сферы ребенка, что способствует появлению у него живого отклика на различные события жизни, меняет его отношение к вещам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Чтение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такие  задачи, как: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целостной картины мира, в том числе первичных ценностных представлений;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литературной речи;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приобщение к словесному искусству, в том числе художественного восприятия и эстетического вкуса.</a:t>
            </a:r>
          </a:p>
          <a:p>
            <a:pPr indent="450215">
              <a:lnSpc>
                <a:spcPct val="150000"/>
              </a:lnSpc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390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19" y="437883"/>
            <a:ext cx="7392473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</a:rPr>
              <a:t>целях формирования у детей раннего возраста интереса к художественной литературе и воспитания бережного отношения к книге в группе детского сада, и в домашних условиях надо создать уголок книги, либо книжную полку. Она должна располагаться на уровне роста ребенка и регулироваться по мере подрастания ребенка. На книжной полке следует выставлять разнообразные яркие книжки, по мере необходимости менять их и каждый раз обращать на них внимание детей. В уголке должны быть полочки или витрины, на которых выставляются книги и репродукции картин известных художников. Хорошо также рядом иметь шкаф для хранения книг, альбомов, материала для ремонта. В нём можно хранить персонажи и декорации для теневого театра, </a:t>
            </a:r>
            <a:r>
              <a:rPr lang="ru-RU" dirty="0" err="1">
                <a:latin typeface="Times New Roman" panose="02020603050405020304" pitchFamily="18" charset="0"/>
              </a:rPr>
              <a:t>фланелеграфа</a:t>
            </a:r>
            <a:r>
              <a:rPr lang="ru-RU" dirty="0">
                <a:latin typeface="Times New Roman" panose="02020603050405020304" pitchFamily="18" charset="0"/>
              </a:rPr>
              <a:t>, а также диафильмы.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Отмечу, что необходимо периодически менять материал: литературу, картины, портреты, при этом поддерживать связь с </a:t>
            </a:r>
            <a:r>
              <a:rPr lang="ru-RU" dirty="0" err="1">
                <a:latin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</a:rPr>
              <a:t>-образовательной работой в группе.</a:t>
            </a:r>
            <a:endParaRPr lang="ru-RU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63" y="321972"/>
            <a:ext cx="4151290" cy="530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93" y="58847"/>
            <a:ext cx="1141068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Для формирования любви к чтению у детей раннего возраста в условиях детского сада можно я рекомендую следующее: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устраивать простые чтения педагога в кругу детей;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проводить недели русских народных сказок, сказок отдельных авторов;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проводить вечера чтения;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-организовывать для детей и их родителей выставки книг или устраивать организацию книжного уголка;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устраивать семейные вечера чтения;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проводить родительские собрания на темы: «Чтение в жизни ребенка», «Как приучить ребенка читать самостоятельно», «Как привить интерес к книге»;</a:t>
            </a:r>
            <a:endParaRPr lang="ru-RU" dirty="0"/>
          </a:p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- проводить тематические праздники: «Праздник любимой книги», «День рождения…» (любимого героя книги).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136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33363" y="474345"/>
            <a:ext cx="7237927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С самых первых дней прихода малышей в детский сад, и поступления в нашу группу, мы начинаем работу по приобщению детей к художественной литературе. Почти сразу можно определить в какой семье детям читают книжки, а в какой нет. Малышам нравится слушать сказки и особенно рассматривать иллюстрации, которые помогают наиболее полно воспринять словесный текст. Еще не до конца понимая смысл услышанного, ребёнок с радостью слушает его, а наиболее часто встречающие словосочетания из прибауток, песенок, и сказок, такие как: «ладушки-ладушки», «ай, </a:t>
            </a:r>
            <a:r>
              <a:rPr lang="ru-RU" dirty="0" err="1">
                <a:latin typeface="Times New Roman" panose="02020603050405020304" pitchFamily="18" charset="0"/>
              </a:rPr>
              <a:t>качи</a:t>
            </a:r>
            <a:r>
              <a:rPr lang="ru-RU" dirty="0">
                <a:latin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</a:rPr>
              <a:t>качи</a:t>
            </a:r>
            <a:r>
              <a:rPr lang="ru-RU" dirty="0">
                <a:latin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</a:rPr>
              <a:t>качи</a:t>
            </a:r>
            <a:r>
              <a:rPr lang="ru-RU" dirty="0">
                <a:latin typeface="Times New Roman" panose="02020603050405020304" pitchFamily="18" charset="0"/>
              </a:rPr>
              <a:t>» «жили-были», «</a:t>
            </a:r>
            <a:r>
              <a:rPr lang="ru-RU" dirty="0" err="1">
                <a:latin typeface="Times New Roman" panose="02020603050405020304" pitchFamily="18" charset="0"/>
              </a:rPr>
              <a:t>ти</a:t>
            </a:r>
            <a:r>
              <a:rPr lang="ru-RU" dirty="0">
                <a:latin typeface="Times New Roman" panose="02020603050405020304" pitchFamily="18" charset="0"/>
              </a:rPr>
              <a:t>-ли, </a:t>
            </a:r>
            <a:r>
              <a:rPr lang="ru-RU" dirty="0" err="1">
                <a:latin typeface="Times New Roman" panose="02020603050405020304" pitchFamily="18" charset="0"/>
              </a:rPr>
              <a:t>ти</a:t>
            </a:r>
            <a:r>
              <a:rPr lang="ru-RU" dirty="0">
                <a:latin typeface="Times New Roman" panose="02020603050405020304" pitchFamily="18" charset="0"/>
              </a:rPr>
              <a:t>-ли, бом», помогают малышам узнавать произведение с первых строчек, воспринимать его как давно знакомое и родное. </a:t>
            </a:r>
            <a:endParaRPr lang="ru-RU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4" y="668501"/>
            <a:ext cx="4112922" cy="52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4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639" y="266596"/>
            <a:ext cx="111402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Малыши, которым читают мало, не любят слушать сказки, они не умеют фиксировать своё внимание, им трудно спокойно посидеть несколько минут. Поэтому, с такими непоседами мы занимаемся индивидуально: рассматриваем иллюстрации в книге, показываем кукольных персонажей из произведения, затем совмещаем чтение с кукольным показом сказки, затем проводим игру — фрагмент эпизода сказки, стараемся привлечь к участию в игре непосед. Например, рассказывая сказку «Теремок», побуждаем детей к имитированию действий героев: «прискакала лягушка», «прибежала мышка», «тянет потянет-вытянуть не может». Они любят сопровождать чтение произведения игровыми действиями. При некотором запасе слов, стараются за воспитателем договаривать слова и фразы.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8247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761" y="425003"/>
            <a:ext cx="11243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ru-RU">
                <a:latin typeface="Times New Roman" panose="02020603050405020304" pitchFamily="18" charset="0"/>
              </a:rPr>
              <a:t>И как заключительный этап ознакомления с произведением, мы приступаем к её драматизации. </a:t>
            </a:r>
            <a:r>
              <a:rPr lang="ru-RU" dirty="0">
                <a:latin typeface="Times New Roman" panose="02020603050405020304" pitchFamily="18" charset="0"/>
              </a:rPr>
              <a:t>Дети с удовольствием перевоплощаются в сказочных персонажей. Конечно, ещё нет точности в передаче сюжета сказки, зато на лицо творчество, эмоциональный подъём, огромное желание участвовать в действии. Из опыта видно, чем интереснее и полнее подобран игровой инвентарь, тем дольше будут малыши играть в сказку.</a:t>
            </a:r>
            <a:endParaRPr lang="ru-RU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79" y="2446986"/>
            <a:ext cx="8075053" cy="408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7310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2047</TotalTime>
  <Words>845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Times New Roman</vt:lpstr>
      <vt:lpstr>Метрополия</vt:lpstr>
      <vt:lpstr>Статья: Литература по воспитанию нравственно-этически норм у детей раннего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аттестационная работа по теме: КАЧЕСТВО ПРЕДЛАГАЕМОЙ ЛИТЕРАТУРЫ ПО ВОСПИТАНИЮ  НРАВСТВЕННО-ЭТИЧЕСКИХ НОРМ У ДЕТЕЙ РАННЕГО  ВОЗРАСТА</dc:title>
  <dc:creator>user</dc:creator>
  <cp:lastModifiedBy>user</cp:lastModifiedBy>
  <cp:revision>7</cp:revision>
  <dcterms:created xsi:type="dcterms:W3CDTF">2023-04-23T09:37:08Z</dcterms:created>
  <dcterms:modified xsi:type="dcterms:W3CDTF">2023-05-06T11:41:13Z</dcterms:modified>
</cp:coreProperties>
</file>