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8" r:id="rId4"/>
    <p:sldId id="259" r:id="rId5"/>
    <p:sldId id="262" r:id="rId6"/>
    <p:sldId id="263" r:id="rId7"/>
    <p:sldId id="264" r:id="rId8"/>
    <p:sldId id="265" r:id="rId9"/>
    <p:sldId id="279" r:id="rId10"/>
    <p:sldId id="267" r:id="rId11"/>
    <p:sldId id="269" r:id="rId12"/>
    <p:sldId id="271" r:id="rId13"/>
    <p:sldId id="270" r:id="rId14"/>
    <p:sldId id="273" r:id="rId15"/>
    <p:sldId id="272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EA7E7-3CD8-48D3-9624-BE6848EBAD1A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DB29-5965-43D2-A52A-A0AC50124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vk.com/feed?section=search&amp;q=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hyperlink" Target="https://vk.com/feed?section=search&amp;q=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571876"/>
            <a:ext cx="7715304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Этико-эстетическое направление Программы воспитания</a:t>
            </a:r>
            <a:endParaRPr kumimoji="0" lang="ru-RU" sz="40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Модуль «В мире прекрасного»</a:t>
            </a:r>
            <a:endParaRPr kumimoji="0" lang="ru-RU" sz="4000" b="1" i="0" u="none" strike="noStrike" cap="none" spc="50" normalizeH="0" baseline="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571612"/>
            <a:ext cx="8072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«Воспитательная деятельность в образовательной организации: новые подходы и технологии»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214290"/>
            <a:ext cx="78581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детский сад №6 «Ласточка»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155250, г.Родники, Ивановской обл.,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мкр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Гагарина, 12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тел. (49336) 2-34-82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_________________________________________________________________________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142852"/>
            <a:ext cx="7643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«Что </a:t>
            </a:r>
            <a:r>
              <a:rPr lang="ru-RU" sz="4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нам осень принесла</a:t>
            </a:r>
            <a:r>
              <a:rPr lang="ru-RU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!" </a:t>
            </a:r>
            <a:endParaRPr lang="ru-RU" sz="4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C:\Users\Пользователь\Desktop\презентация\Новая папка\t6JqwMfs7QQ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285860"/>
            <a:ext cx="585791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142852"/>
            <a:ext cx="90703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Что нам осень принесла!"</a:t>
            </a:r>
            <a:r>
              <a:rPr lang="ru-RU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4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Пользователь\Desktop\презентация\Новая папка\UkFpKd6L97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4000528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Пользователь\Desktop\презентация\Новая папка\WFiYWsf3Kb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143504" y="1214422"/>
            <a:ext cx="357190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latin typeface="Arial" pitchFamily="34" charset="0"/>
                <a:cs typeface="Arial" pitchFamily="34" charset="0"/>
                <a:hlinkClick r:id="rId2"/>
              </a:rPr>
              <a:t>Ф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оточеллендж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  <a:hlinkClick r:id="rId2"/>
              </a:rPr>
              <a:t>#</a:t>
            </a:r>
            <a:r>
              <a:rPr lang="ru-RU" sz="3200" dirty="0" err="1" smtClean="0">
                <a:latin typeface="Arial" pitchFamily="34" charset="0"/>
                <a:cs typeface="Arial" pitchFamily="34" charset="0"/>
                <a:hlinkClick r:id="rId2"/>
              </a:rPr>
              <a:t>УдачныйКадрЛасточка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C:\Users\Пользователь\Desktop\презентация\Новая папка\1hguNAMH51k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605083">
            <a:off x="455519" y="1831178"/>
            <a:ext cx="521494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Пользователь\Desktop\презентация\Новая папка\9Ha2E5fnWb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1165072">
            <a:off x="4919667" y="1419252"/>
            <a:ext cx="3857652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Социальные партнеры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584204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Пользователь\Desktop\презентация\осень\gjdFB3Pkt7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500438"/>
            <a:ext cx="491438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C:\Users\Пользователь\Desktop\презентация\Новая папка\Ou-Os5L1ET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3999706" cy="3199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Пользователь\Desktop\презентация\Новая папка\ySNte7oxeq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285860"/>
            <a:ext cx="364333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Пользователь\Desktop\презентация\Новая папка\Z6Ek88IkHf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786190"/>
            <a:ext cx="3643338" cy="286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Пользователь\Desktop\презентация\l89bW_i5Wks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4000504"/>
            <a:ext cx="3452021" cy="2618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00034" y="0"/>
            <a:ext cx="86439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Районный интернет -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фоточеллендж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  <a:hlinkClick r:id="rId7"/>
              </a:rPr>
              <a:t>#</a:t>
            </a:r>
            <a:r>
              <a:rPr lang="ru-RU" sz="3200" dirty="0" err="1" smtClean="0">
                <a:latin typeface="Arial" pitchFamily="34" charset="0"/>
                <a:cs typeface="Arial" pitchFamily="34" charset="0"/>
                <a:hlinkClick r:id="rId7"/>
              </a:rPr>
              <a:t>ЛитературныйКосплей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/>
              <a:t> 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35716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Конкурс «Веселый </a:t>
            </a:r>
            <a:r>
              <a:rPr lang="ru-RU" sz="4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мобиль</a:t>
            </a:r>
            <a:r>
              <a:rPr lang="ru-RU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</a:t>
            </a:r>
          </a:p>
        </p:txBody>
      </p:sp>
      <p:pic>
        <p:nvPicPr>
          <p:cNvPr id="16" name="Рисунок 15" descr="C:\Users\Пользователь\Desktop\презентация\осень\roiM0mwbGO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2559249" cy="4438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https://sun9-64.userapi.com/impg/YwMpNu2INt0-eHgY-fjDAET72XVURhRG-U1xgw/0uCJgTfc3dE.jpg?size=607x1080&amp;quality=96&amp;sign=2c6aa3fc1ecda9d8068788524dffab74&amp;type=album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285860"/>
            <a:ext cx="264320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Пользователь\Desktop\презентация\осень\IMwzab7zbcI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714488"/>
            <a:ext cx="2714644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5716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Праздники и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культурно-массовые мероприятия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1071546"/>
            <a:ext cx="807246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Развлечение "Коляда, Коляда, открывай ворота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Развлечение "Для мам и бабушек планеты!"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Развлечение «День пирога»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Развлечение  «Веселый капустник»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Спортивное развлечение «По следам Деда Мороза или до свидания, Новый год!»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Квест-игра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«Коляда, коляда!»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Спортивное развлечение «День объятий наступает и обняться приглашает»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Литературная викторина «В гостях у Мудрой книги» и др.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5716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Праздники и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культурно-массовые мероприятия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1571612"/>
            <a:ext cx="850112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Виртуальная экскурсия "Что таится в музее"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Познавательный марафон "Самые странные музеи мира»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Районный конкурс «</a:t>
            </a:r>
            <a:r>
              <a:rPr lang="ru-RU" sz="20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Косплей</a:t>
            </a: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2022»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Челлендж "Моя любимая книга"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Виртуальная экскурсия на Дымковский 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промысел </a:t>
            </a:r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Виртуальная экскурсия « Страна чудес, кукол и детской книги»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Досуговое мероприятие «День детских писателей»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Виртуальная  экскурсия на киностудию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Марафон советских мультфильмов «Мамины  любимые мультики»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Фотоакция  #МультипликационныйКосплей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Инсценировка сказки «12 месяцев»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Познавательная викторина «Удивительный мир анимации»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Конкурс  </a:t>
            </a:r>
            <a:r>
              <a:rPr lang="ru-RU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пластилиновых фигурок «Герои любимых мультфильмов»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5716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1571612"/>
            <a:ext cx="85011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3200" dirty="0" err="1">
                <a:latin typeface="Arial" pitchFamily="34" charset="0"/>
                <a:cs typeface="Arial" pitchFamily="34" charset="0"/>
              </a:rPr>
              <a:t>Фоточеллендж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 #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ЗимниеВкусняшки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200" dirty="0" err="1">
                <a:latin typeface="Arial" pitchFamily="34" charset="0"/>
                <a:cs typeface="Arial" pitchFamily="34" charset="0"/>
              </a:rPr>
              <a:t>Фоточеллендж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#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АктивныеКаникулы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200" dirty="0" err="1">
                <a:latin typeface="Arial" pitchFamily="34" charset="0"/>
                <a:cs typeface="Arial" pitchFamily="34" charset="0"/>
              </a:rPr>
              <a:t>Фоточеллендж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#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МойЛучшийДруг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3357562"/>
            <a:ext cx="85725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Мастер - класс для родителей «Рисуем с ребенком дома»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Видео мастер-класс «Осенние интерьеры» для моей комнаты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Мастер-класс  по нетрадиционной технике рисования «Объемные снежинки»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Мастер-класс по изготовлению подарочной куклы -закрутки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5716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1086773">
            <a:off x="171672" y="2714620"/>
            <a:ext cx="89723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714356"/>
            <a:ext cx="864399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1)   формирование культуры общения, поведения, этических представлений;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2)   воспитание представлений о значении опрятности и красоты внешней, ее влиянии на внутренний мир человека;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3)   развитие предпосылок ценностно-смыслового восприятия и понимания произведений искусства, явлений жизни, отношений между людьми;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4)   воспитание любви к прекрасному, уважения к традициям и культуре родной страны и других народов;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5)   развитие творческого отношения к миру, природе, быту и к окружающей ребенка действительности;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6)   формирование у детей эстетического вкуса, стремления окружать себя прекрасным, создавать его.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0"/>
            <a:ext cx="8786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Основные  задачи этико-эстетического воспитания</a:t>
            </a:r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Проект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«Царство вежливых наук»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2844" y="1428736"/>
            <a:ext cx="87868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данного проекта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воспитание культуры поведения детей дошкольного возраста на основе этикетных правил, с использованием инновационных технологий.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2571744"/>
            <a:ext cx="8643998" cy="388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инструментарий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разработанных авторских занятий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тематических игр, пособий, упражнений,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наглядного материала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 художественной литературы по данной проблеме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игр, направленных на формирование навыков культуры поведения в определенных ситуациях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Диагностический материал по определению уровня нравственно-этического развития дошкольников, разработанный в соответствии с целевыми ориентирами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 мероприятий по приобщению родителей к нравственно-эстетическому воспитанию детей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456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«Получить в детстве начало эстетического воспитания – значит на всю жизнь приобрести чувство прекрасного, умение понимать и ценить произведения искусства, приобщаться к художественному Творчеству». </a:t>
            </a:r>
            <a:endParaRPr lang="ru-RU" sz="3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Н.А</a:t>
            </a:r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Ветлугина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Пользователь\Desktop\презентация\eutNEA7LaL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80724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Пользователь\Desktop\презентация\20191118_1142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757242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C:\Users\Пользователь\Desktop\презентация\BM-WKymF4K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864399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Пользователь\Desktop\IGomA6.jpg" id="1026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b="1" baseline="0" cap="none" dirty="0" i="0" kumimoji="0" lang="ru-RU" normalizeH="0" smtClean="0" spc="50" strike="noStrike" sz="3200" u="none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34" typeface="Calibri"/>
                <a:ea charset="0" pitchFamily="18" typeface="Times New Roman"/>
                <a:cs charset="0" pitchFamily="18" typeface="Times New Roman"/>
              </a:rPr>
              <a:t> </a:t>
            </a:r>
            <a:endParaRPr b="1" cap="none" dirty="0" lang="ru-RU" spc="50" sz="32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0" compatLnSpc="1" lIns="91440" numCol="1" rIns="91440" tIns="126960" vert="horz" wrap="square">
            <a:prstTxWarp prst="textNoShape">
              <a:avLst/>
            </a:prstTxWarp>
            <a:spAutoFit/>
          </a:bodyPr>
          <a:lstStyle/>
          <a:p>
            <a:pPr algn="just"/>
            <a:r>
              <a:rPr dirty="0" lang="ru-RU" smtClean="0" sz="3600">
                <a:latin charset="0" pitchFamily="34" typeface="Arial"/>
                <a:cs charset="0" pitchFamily="34" typeface="Arial"/>
              </a:rPr>
              <a:t> </a:t>
            </a:r>
            <a:endParaRPr dirty="0" lang="ru-RU" sz="3600"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C:\Users\Пользователь\Desktop\презентация\K9D2VhH7CkY.jpg" id="8" name="Рисунок 7"/>
          <p:cNvPicPr/>
          <p:nvPr/>
        </p:nvPicPr>
        <p:blipFill>
          <a:blip r:embed="rId3"/>
          <a:srcRect b="41" l="18" r="63" t="66"/>
          <a:stretch>
            <a:fillRect/>
          </a:stretch>
        </p:blipFill>
        <p:spPr bwMode="auto">
          <a:xfrm>
            <a:off x="357158" y="928670"/>
            <a:ext cx="3857652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презентация\Новая папка\adQ6az1KDyE.jpg" id="9" name="Рисунок 8"/>
          <p:cNvPicPr/>
          <p:nvPr/>
        </p:nvPicPr>
        <p:blipFill>
          <a:blip r:embed="rId4"/>
          <a:srcRect l="52" r="55"/>
          <a:stretch>
            <a:fillRect/>
          </a:stretch>
        </p:blipFill>
        <p:spPr bwMode="auto">
          <a:xfrm>
            <a:off x="4929190" y="214290"/>
            <a:ext cx="4000496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Gom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1157" y="3000372"/>
            <a:ext cx="772705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5720" y="1142984"/>
            <a:ext cx="8643998" cy="6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Пользователь\Desktop\нужноооо\фото 19\мастер класс Кузнецова\IMG_20191120_1736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464347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Пользователь\Desktop\нужноооо\фото 19\мастер зотова андреева\20191216_1832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496"/>
            <a:ext cx="5062626" cy="363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572000" y="1500174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Мастер - классы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457</Words>
  <Application>Microsoft Office PowerPoint</Application>
  <PresentationFormat>Экран (4:3)</PresentationFormat>
  <Paragraphs>106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 Unicode MS</vt:lpstr>
      <vt:lpstr>Arial</vt:lpstr>
      <vt:lpstr>Arial Black</vt:lpstr>
      <vt:lpstr>Calibri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Фоточеллендж #УдачныйКадрЛасточка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33</cp:revision>
  <dcterms:created xsi:type="dcterms:W3CDTF">2021-10-25T15:43:05Z</dcterms:created>
  <dcterms:modified xsi:type="dcterms:W3CDTF">2023-05-02T08:39:29Z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1071508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