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1"/>
  </p:notesMasterIdLst>
  <p:sldIdLst>
    <p:sldId id="270" r:id="rId2"/>
    <p:sldId id="290" r:id="rId3"/>
    <p:sldId id="296" r:id="rId4"/>
    <p:sldId id="297" r:id="rId5"/>
    <p:sldId id="300" r:id="rId6"/>
    <p:sldId id="299" r:id="rId7"/>
    <p:sldId id="298" r:id="rId8"/>
    <p:sldId id="301" r:id="rId9"/>
    <p:sldId id="302" r:id="rId10"/>
  </p:sldIdLst>
  <p:sldSz cx="9144000" cy="5143500" type="screen16x9"/>
  <p:notesSz cx="6858000" cy="9144000"/>
  <p:embeddedFontLst>
    <p:embeddedFont>
      <p:font typeface="Raleway" panose="020B0604020202020204" charset="0"/>
      <p:regular r:id="rId12"/>
      <p:bold r:id="rId13"/>
    </p:embeddedFont>
    <p:embeddedFont>
      <p:font typeface="Wingdings 2" panose="05020102010507070707" pitchFamily="18" charset="2"/>
      <p:regular r:id="rId14"/>
    </p:embeddedFont>
    <p:embeddedFont>
      <p:font typeface="Constantia" panose="02030602050306030303" pitchFamily="18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Georgia" panose="02040502050405020303" pitchFamily="18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690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17068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c6a70c214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c6a70c214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9630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dd02a2d6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dd02a2d6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7417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dd02a2d6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dd02a2d6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3937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dd02a2d6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dd02a2d6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7500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dd02a2d6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dd02a2d6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6895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dd02a2d6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dd02a2d6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9338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dd02a2d6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dd02a2d6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7821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dd02a2d6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dd02a2d6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6340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dd02a2d6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dd02a2d6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4811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5358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5/7/2023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grpSp>
        <p:nvGrpSpPr>
          <p:cNvPr id="2" name="Group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ctrTitle"/>
          </p:nvPr>
        </p:nvSpPr>
        <p:spPr>
          <a:xfrm>
            <a:off x="370304" y="2336760"/>
            <a:ext cx="8676127" cy="1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2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«Проведение серии обучающих семинаров и вебинаров для повышения педагогических компетенций в рамках социального </a:t>
            </a: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партнерства»</a:t>
            </a:r>
            <a:endParaRPr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16" y="0"/>
            <a:ext cx="1697955" cy="16042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93495" y="0"/>
            <a:ext cx="5898631" cy="57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МБДОУ «ЦРР – детский сад № 123»</a:t>
            </a:r>
            <a:endParaRPr lang="ru-RU" sz="1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18271" y="1365035"/>
            <a:ext cx="6889218" cy="711358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ru-RU" sz="1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: муниципальный</a:t>
            </a:r>
          </a:p>
          <a:p>
            <a:pPr algn="l">
              <a:lnSpc>
                <a:spcPct val="120000"/>
              </a:lnSpc>
            </a:pPr>
            <a:r>
              <a:rPr lang="ru-RU" sz="1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Наименование   </a:t>
            </a:r>
            <a:r>
              <a:rPr lang="ru-RU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мероприятия:</a:t>
            </a:r>
            <a:r>
              <a:rPr lang="ru-RU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  РМО      педагогических </a:t>
            </a:r>
          </a:p>
          <a:p>
            <a:pPr algn="l">
              <a:lnSpc>
                <a:spcPct val="120000"/>
              </a:lnSpc>
            </a:pP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работников </a:t>
            </a:r>
            <a:r>
              <a:rPr lang="ru-RU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Советского </a:t>
            </a: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района </a:t>
            </a:r>
          </a:p>
          <a:p>
            <a:pPr algn="l">
              <a:lnSpc>
                <a:spcPct val="120000"/>
              </a:lnSpc>
            </a:pPr>
            <a:r>
              <a:rPr lang="ru-RU" sz="1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Тема:</a:t>
            </a: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     «Повышение    профессиональных       </a:t>
            </a:r>
            <a:r>
              <a:rPr lang="ru-RU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компетенций педагогических работников МБДОУ посредством сетевого </a:t>
            </a: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взаимодействия»</a:t>
            </a:r>
            <a:endParaRPr lang="ru-RU" sz="1400" b="1" i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52091" y="3780203"/>
            <a:ext cx="41385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Выполнила: </a:t>
            </a:r>
          </a:p>
          <a:p>
            <a:r>
              <a:rPr lang="ru-RU" sz="1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Николаева М.А.</a:t>
            </a:r>
            <a:endParaRPr lang="ru-RU" sz="1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333007" y="4415592"/>
            <a:ext cx="2750720" cy="39145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город Воронеж</a:t>
            </a:r>
          </a:p>
        </p:txBody>
      </p:sp>
    </p:spTree>
    <p:extLst>
      <p:ext uri="{BB962C8B-B14F-4D97-AF65-F5344CB8AC3E}">
        <p14:creationId xmlns:p14="http://schemas.microsoft.com/office/powerpoint/2010/main" val="339052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450" y="242100"/>
            <a:ext cx="8727550" cy="4818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6" descr="Кусок клейкой ленты, который удерживает заметку на слайде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4828">
            <a:off x="3536000" y="147301"/>
            <a:ext cx="2072000" cy="7360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2448550" y="687400"/>
            <a:ext cx="622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4294967295"/>
          </p:nvPr>
        </p:nvSpPr>
        <p:spPr>
          <a:xfrm>
            <a:off x="453992" y="3573238"/>
            <a:ext cx="7837166" cy="32559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000" dirty="0"/>
              <a:t> </a:t>
            </a:r>
            <a:r>
              <a:rPr lang="ru-RU" sz="1600" b="1" dirty="0" smtClean="0">
                <a:solidFill>
                  <a:srgbClr val="FF0000"/>
                </a:solidFill>
              </a:rPr>
              <a:t>Практикующий </a:t>
            </a:r>
            <a:r>
              <a:rPr lang="ru-RU" sz="1600" b="1" dirty="0">
                <a:solidFill>
                  <a:srgbClr val="FF0000"/>
                </a:solidFill>
              </a:rPr>
              <a:t>психолог с 27-летним опытом профессиональной деятельности. В работе </a:t>
            </a:r>
            <a:r>
              <a:rPr lang="ru-RU" sz="1600" b="1" dirty="0" smtClean="0">
                <a:solidFill>
                  <a:srgbClr val="FF0000"/>
                </a:solidFill>
              </a:rPr>
              <a:t>использует </a:t>
            </a:r>
            <a:r>
              <a:rPr lang="ru-RU" sz="1600" b="1" dirty="0">
                <a:solidFill>
                  <a:srgbClr val="FF0000"/>
                </a:solidFill>
              </a:rPr>
              <a:t>нумерологические расчеты, метафорические и психоаналитические карты, ThetaHealing, НЛП и эриксоновский гипноз.</a:t>
            </a:r>
            <a:endParaRPr sz="1600" b="1" i="1" dirty="0">
              <a:solidFill>
                <a:srgbClr val="FF0000"/>
              </a:solidFill>
              <a:ea typeface="Raleway"/>
              <a:cs typeface="Raleway"/>
              <a:sym typeface="Raleway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941" y="836293"/>
            <a:ext cx="7218041" cy="283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511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/>
        </p:nvSpPr>
        <p:spPr>
          <a:xfrm>
            <a:off x="2448550" y="687400"/>
            <a:ext cx="622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 smtClean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4294967295"/>
          </p:nvPr>
        </p:nvSpPr>
        <p:spPr>
          <a:xfrm>
            <a:off x="-147771" y="169448"/>
            <a:ext cx="7507795" cy="1035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Направления работы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000" b="1" i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1. Методические пособия для педагогов</a:t>
            </a:r>
            <a:endParaRPr sz="1800" b="1" i="1" u="sng" dirty="0">
              <a:solidFill>
                <a:schemeClr val="bg2">
                  <a:lumMod val="75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4364" y="568953"/>
            <a:ext cx="3191320" cy="43821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0700" y="1205351"/>
            <a:ext cx="545926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chemeClr val="bg2"/>
                </a:solidFill>
                <a:latin typeface="+mj-lt"/>
              </a:rPr>
              <a:t>Цель: повышение </a:t>
            </a:r>
            <a:r>
              <a:rPr lang="ru-RU" sz="1800" dirty="0">
                <a:solidFill>
                  <a:schemeClr val="bg2"/>
                </a:solidFill>
                <a:latin typeface="+mj-lt"/>
              </a:rPr>
              <a:t>профессиональных компетенций педагогов в рамках работы </a:t>
            </a:r>
            <a:r>
              <a:rPr lang="ru-RU" sz="1800" dirty="0" smtClean="0">
                <a:solidFill>
                  <a:schemeClr val="bg2"/>
                </a:solidFill>
                <a:latin typeface="+mj-lt"/>
              </a:rPr>
              <a:t>сетевого взаимодействия.</a:t>
            </a:r>
            <a:endParaRPr lang="ru-RU" sz="1800" dirty="0">
              <a:solidFill>
                <a:schemeClr val="bg2"/>
              </a:solidFill>
              <a:latin typeface="+mj-lt"/>
            </a:endParaRPr>
          </a:p>
          <a:p>
            <a:endParaRPr lang="ru-RU" sz="1800" dirty="0">
              <a:solidFill>
                <a:schemeClr val="bg2"/>
              </a:solidFill>
              <a:latin typeface="+mj-lt"/>
            </a:endParaRPr>
          </a:p>
          <a:p>
            <a:r>
              <a:rPr lang="ru-RU" sz="1800" dirty="0">
                <a:solidFill>
                  <a:schemeClr val="bg2"/>
                </a:solidFill>
                <a:latin typeface="+mj-lt"/>
              </a:rPr>
              <a:t>Пособие включает в себя 10 тем по воспитанию детей </a:t>
            </a:r>
            <a:r>
              <a:rPr lang="ru-RU" sz="1800" dirty="0" smtClean="0">
                <a:solidFill>
                  <a:schemeClr val="bg2"/>
                </a:solidFill>
                <a:latin typeface="+mj-lt"/>
              </a:rPr>
              <a:t>и рекомендации </a:t>
            </a:r>
            <a:r>
              <a:rPr lang="ru-RU" sz="1800" dirty="0">
                <a:solidFill>
                  <a:schemeClr val="bg2"/>
                </a:solidFill>
                <a:latin typeface="+mj-lt"/>
              </a:rPr>
              <a:t>родителям</a:t>
            </a:r>
          </a:p>
          <a:p>
            <a:endParaRPr lang="ru-RU" sz="1800" dirty="0">
              <a:solidFill>
                <a:schemeClr val="bg2"/>
              </a:solidFill>
              <a:latin typeface="+mj-lt"/>
            </a:endParaRPr>
          </a:p>
          <a:p>
            <a:r>
              <a:rPr lang="ru-RU" sz="1800" dirty="0">
                <a:solidFill>
                  <a:schemeClr val="bg2"/>
                </a:solidFill>
                <a:latin typeface="+mj-lt"/>
              </a:rPr>
              <a:t>Каждая тема имеет четкую структура:</a:t>
            </a:r>
          </a:p>
          <a:p>
            <a:r>
              <a:rPr lang="ru-RU" sz="1800" dirty="0" smtClean="0">
                <a:solidFill>
                  <a:schemeClr val="bg2"/>
                </a:solidFill>
                <a:latin typeface="+mj-lt"/>
              </a:rPr>
              <a:t>- обзор </a:t>
            </a:r>
            <a:r>
              <a:rPr lang="ru-RU" sz="1800" dirty="0">
                <a:solidFill>
                  <a:schemeClr val="bg2"/>
                </a:solidFill>
                <a:latin typeface="+mj-lt"/>
              </a:rPr>
              <a:t>темы</a:t>
            </a:r>
          </a:p>
          <a:p>
            <a:r>
              <a:rPr lang="ru-RU" sz="1800" dirty="0" smtClean="0">
                <a:solidFill>
                  <a:schemeClr val="bg2"/>
                </a:solidFill>
                <a:latin typeface="+mj-lt"/>
              </a:rPr>
              <a:t>- Анкета </a:t>
            </a:r>
            <a:r>
              <a:rPr lang="ru-RU" sz="1800" dirty="0">
                <a:solidFill>
                  <a:schemeClr val="bg2"/>
                </a:solidFill>
                <a:latin typeface="+mj-lt"/>
              </a:rPr>
              <a:t>для родителей</a:t>
            </a:r>
          </a:p>
          <a:p>
            <a:r>
              <a:rPr lang="ru-RU" sz="1800" dirty="0" smtClean="0">
                <a:solidFill>
                  <a:schemeClr val="bg2"/>
                </a:solidFill>
                <a:latin typeface="+mj-lt"/>
              </a:rPr>
              <a:t>- Теоретический </a:t>
            </a:r>
            <a:r>
              <a:rPr lang="ru-RU" sz="1800" dirty="0">
                <a:solidFill>
                  <a:schemeClr val="bg2"/>
                </a:solidFill>
                <a:latin typeface="+mj-lt"/>
              </a:rPr>
              <a:t>материал по теме</a:t>
            </a:r>
          </a:p>
          <a:p>
            <a:r>
              <a:rPr lang="ru-RU" sz="1800" dirty="0" smtClean="0">
                <a:solidFill>
                  <a:schemeClr val="bg2"/>
                </a:solidFill>
                <a:latin typeface="+mj-lt"/>
              </a:rPr>
              <a:t>- Задание </a:t>
            </a:r>
            <a:r>
              <a:rPr lang="ru-RU" sz="1800" dirty="0">
                <a:solidFill>
                  <a:schemeClr val="bg2"/>
                </a:solidFill>
                <a:latin typeface="+mj-lt"/>
              </a:rPr>
              <a:t>для родителей, которые можно рекомендовать родителям как для домашнего выполнения, так и использовать во время</a:t>
            </a:r>
            <a:r>
              <a:rPr lang="ru-RU" sz="1600" dirty="0">
                <a:solidFill>
                  <a:schemeClr val="bg2"/>
                </a:solidFill>
              </a:rPr>
              <a:t> </a:t>
            </a:r>
            <a:r>
              <a:rPr lang="ru-RU" sz="1600" dirty="0"/>
              <a:t>консультаций</a:t>
            </a:r>
            <a:r>
              <a:rPr lang="ru-RU" dirty="0"/>
              <a:t>.   </a:t>
            </a:r>
          </a:p>
        </p:txBody>
      </p:sp>
    </p:spTree>
    <p:extLst>
      <p:ext uri="{BB962C8B-B14F-4D97-AF65-F5344CB8AC3E}">
        <p14:creationId xmlns:p14="http://schemas.microsoft.com/office/powerpoint/2010/main" val="5398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/>
        </p:nvSpPr>
        <p:spPr>
          <a:xfrm>
            <a:off x="2448550" y="687400"/>
            <a:ext cx="622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 smtClean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4294967295"/>
          </p:nvPr>
        </p:nvSpPr>
        <p:spPr>
          <a:xfrm>
            <a:off x="0" y="518730"/>
            <a:ext cx="7507795" cy="1035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ТЕМЫ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  <a:p>
            <a:pPr marL="800100" lvl="0" indent="-34290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r>
              <a:rPr lang="ru-RU" sz="20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Что делать</a:t>
            </a: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, когда ребенок не </a:t>
            </a:r>
            <a:r>
              <a:rPr lang="ru-RU" sz="20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слушается?</a:t>
            </a:r>
          </a:p>
          <a:p>
            <a:pPr marL="800100" indent="-34290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Счастье в </a:t>
            </a:r>
            <a:r>
              <a:rPr lang="ru-RU" sz="2000" b="1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наследство</a:t>
            </a:r>
          </a:p>
          <a:p>
            <a:pPr marL="800100" indent="-34290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Врожденные качества изменить нельзя </a:t>
            </a:r>
            <a:endParaRPr lang="ru-RU" sz="2000" i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800100" indent="-34290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Травмы детства болят всю </a:t>
            </a:r>
            <a:r>
              <a:rPr lang="ru-RU" sz="2000" b="1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жизнь</a:t>
            </a:r>
          </a:p>
          <a:p>
            <a:pPr marL="800100" indent="-34290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Программа взросления от папы и мамы </a:t>
            </a:r>
            <a:endParaRPr lang="ru-RU" sz="2000" b="1" i="1" dirty="0" smtClean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800100" indent="-34290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Мама и папа – друзья или враги? </a:t>
            </a:r>
            <a:r>
              <a:rPr lang="ru-RU" sz="2000" b="1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 и др.</a:t>
            </a:r>
            <a:endParaRPr lang="ru-RU" sz="2000" b="1" i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800100" lvl="0" indent="-34290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endParaRPr lang="ru-RU" sz="20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  <a:p>
            <a:pPr marL="742950" lvl="0" indent="-28575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endParaRPr sz="1800" b="1" i="1" dirty="0">
              <a:solidFill>
                <a:schemeClr val="bg2">
                  <a:lumMod val="75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514" y="904125"/>
            <a:ext cx="2647936" cy="36359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0700" y="1205351"/>
            <a:ext cx="5459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15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/>
        </p:nvSpPr>
        <p:spPr>
          <a:xfrm>
            <a:off x="2448550" y="687400"/>
            <a:ext cx="622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 smtClean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4294967295"/>
          </p:nvPr>
        </p:nvSpPr>
        <p:spPr>
          <a:xfrm>
            <a:off x="273777" y="414097"/>
            <a:ext cx="8397673" cy="1035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Направления работы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  <a:p>
            <a:pPr marL="914400" lvl="0" indent="-457200">
              <a:spcBef>
                <a:spcPts val="0"/>
              </a:spcBef>
              <a:spcAft>
                <a:spcPts val="1000"/>
              </a:spcAft>
              <a:buAutoNum type="arabicPlain" startAt="2"/>
            </a:pPr>
            <a:r>
              <a:rPr lang="ru-RU" sz="2000" b="1" i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Клуб </a:t>
            </a:r>
            <a:r>
              <a:rPr lang="ru-RU" sz="2000" b="1" i="1" u="sng" dirty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педагогов «Профессионал</a:t>
            </a:r>
            <a:r>
              <a:rPr lang="ru-RU" sz="2000" b="1" i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»</a:t>
            </a: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 smtClean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«</a:t>
            </a:r>
            <a:r>
              <a:rPr lang="ru-RU" sz="1800" b="1" i="1" dirty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Клуб педагогов» ориентирован на педагогов, которые хотят с интересом и удовольствием следовать по своему педагогическому пути. </a:t>
            </a: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Девиз Клуба: «Успешный педагог – успешный ребенок!»</a:t>
            </a: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 Клуб педагогов – это общение единомышленников, знакомство с инновациями в области педагогики и взаимопомощь в самых разных жизненных ситуациях. </a:t>
            </a: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Клубное общение помогает педагогам творить, искать новое, претворять полученные знания в работе и жизнь. А также поможет сформировать и продвинуть свой личный бренд педагога.</a:t>
            </a:r>
          </a:p>
          <a:p>
            <a:pPr marL="742950" lvl="0" indent="-28575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endParaRPr sz="1800" b="1" i="1" dirty="0">
              <a:solidFill>
                <a:schemeClr val="bg2">
                  <a:lumMod val="75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700" y="1205351"/>
            <a:ext cx="5459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24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/>
        </p:nvSpPr>
        <p:spPr>
          <a:xfrm>
            <a:off x="2448550" y="687400"/>
            <a:ext cx="622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 smtClean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4294967295"/>
          </p:nvPr>
        </p:nvSpPr>
        <p:spPr>
          <a:xfrm>
            <a:off x="273777" y="323336"/>
            <a:ext cx="8397673" cy="1035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Направления работы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  <a:p>
            <a:pPr marL="914400" lvl="0" indent="-457200">
              <a:spcBef>
                <a:spcPts val="0"/>
              </a:spcBef>
              <a:spcAft>
                <a:spcPts val="1000"/>
              </a:spcAft>
              <a:buAutoNum type="arabicPlain" startAt="2"/>
            </a:pPr>
            <a:r>
              <a:rPr lang="ru-RU" sz="2000" b="1" i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Клуб </a:t>
            </a:r>
            <a:r>
              <a:rPr lang="ru-RU" sz="2000" b="1" i="1" u="sng" dirty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педагогов «Профессионал</a:t>
            </a:r>
            <a:r>
              <a:rPr lang="ru-RU" sz="2000" b="1" i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»</a:t>
            </a:r>
          </a:p>
          <a:p>
            <a:pPr marL="742950" lvl="0" indent="-285750">
              <a:spcBef>
                <a:spcPts val="0"/>
              </a:spcBef>
              <a:spcAft>
                <a:spcPts val="1000"/>
              </a:spcAft>
              <a:buFontTx/>
              <a:buChar char="-"/>
            </a:pPr>
            <a:endParaRPr sz="1800" b="1" i="1" dirty="0">
              <a:solidFill>
                <a:schemeClr val="bg2">
                  <a:lumMod val="75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700" y="1205351"/>
            <a:ext cx="5459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7858" y="1450000"/>
            <a:ext cx="5006505" cy="328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4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/>
        </p:nvSpPr>
        <p:spPr>
          <a:xfrm>
            <a:off x="2448550" y="687400"/>
            <a:ext cx="622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 smtClean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4294967295"/>
          </p:nvPr>
        </p:nvSpPr>
        <p:spPr>
          <a:xfrm>
            <a:off x="273777" y="414097"/>
            <a:ext cx="8397673" cy="1035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Направления работы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000" b="1" i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3  </a:t>
            </a:r>
            <a:r>
              <a:rPr lang="ru-RU" sz="2000" b="1" i="1" u="sng" dirty="0" err="1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Вебинары</a:t>
            </a:r>
            <a:r>
              <a:rPr lang="ru-RU" sz="2000" b="1" i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 и семинары для </a:t>
            </a:r>
            <a:r>
              <a:rPr lang="ru-RU" sz="2000" b="1" i="1" u="sng" dirty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педагогов и родителей</a:t>
            </a: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С</a:t>
            </a:r>
            <a:r>
              <a:rPr lang="ru-RU" sz="1800" b="1" i="1" dirty="0" smtClean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ерии </a:t>
            </a:r>
            <a:r>
              <a:rPr lang="ru-RU" sz="1800" b="1" i="1" dirty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обучающих семинаров и вебинаров для повышения педагогических компетенций </a:t>
            </a:r>
            <a:r>
              <a:rPr lang="ru-RU" sz="1800" b="1" i="1" dirty="0" err="1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к.п.н</a:t>
            </a:r>
            <a:r>
              <a:rPr lang="ru-RU" sz="1800" b="1" i="1" dirty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., психологом В.М. </a:t>
            </a:r>
            <a:r>
              <a:rPr lang="ru-RU" sz="1800" b="1" i="1" dirty="0" err="1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Даринской</a:t>
            </a:r>
            <a:endParaRPr lang="ru-RU" sz="1800" b="1" i="1" dirty="0">
              <a:solidFill>
                <a:schemeClr val="bg1"/>
              </a:solidFill>
              <a:latin typeface="+mj-lt"/>
              <a:ea typeface="Raleway"/>
              <a:cs typeface="Raleway"/>
              <a:sym typeface="Raleway"/>
            </a:endParaRP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 smtClean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 </a:t>
            </a:r>
            <a:endParaRPr sz="1800" b="1" i="1" dirty="0">
              <a:solidFill>
                <a:schemeClr val="bg1"/>
              </a:solidFill>
              <a:latin typeface="+mj-lt"/>
              <a:ea typeface="Raleway"/>
              <a:cs typeface="Raleway"/>
              <a:sym typeface="Raleway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700" y="1205351"/>
            <a:ext cx="5459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659" y="2083241"/>
            <a:ext cx="3719245" cy="28466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77" y="2083241"/>
            <a:ext cx="4179043" cy="284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1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/>
        </p:nvSpPr>
        <p:spPr>
          <a:xfrm>
            <a:off x="2448550" y="687400"/>
            <a:ext cx="622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 smtClean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4294967295"/>
          </p:nvPr>
        </p:nvSpPr>
        <p:spPr>
          <a:xfrm>
            <a:off x="308058" y="323336"/>
            <a:ext cx="8397673" cy="1035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Направления работы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000" b="1" i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3  </a:t>
            </a:r>
            <a:r>
              <a:rPr lang="ru-RU" sz="2000" b="1" i="1" u="sng" dirty="0" err="1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Вебинары</a:t>
            </a:r>
            <a:r>
              <a:rPr lang="ru-RU" sz="2000" b="1" i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 и семинары для </a:t>
            </a:r>
            <a:r>
              <a:rPr lang="ru-RU" sz="2000" b="1" i="1" u="sng" dirty="0">
                <a:solidFill>
                  <a:schemeClr val="bg2">
                    <a:lumMod val="75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педагогов и родителей</a:t>
            </a: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 smtClean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 </a:t>
            </a:r>
            <a:endParaRPr sz="1800" b="1" i="1" dirty="0">
              <a:solidFill>
                <a:schemeClr val="bg1"/>
              </a:solidFill>
              <a:latin typeface="+mj-lt"/>
              <a:ea typeface="Raleway"/>
              <a:cs typeface="Raleway"/>
              <a:sym typeface="Raleway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700" y="1205351"/>
            <a:ext cx="5459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10" y="1359240"/>
            <a:ext cx="7938570" cy="344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22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/>
        </p:nvSpPr>
        <p:spPr>
          <a:xfrm>
            <a:off x="2448550" y="687400"/>
            <a:ext cx="622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 smtClean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4294967295"/>
          </p:nvPr>
        </p:nvSpPr>
        <p:spPr>
          <a:xfrm>
            <a:off x="273777" y="2031079"/>
            <a:ext cx="8397673" cy="1035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Raleway"/>
                <a:cs typeface="Raleway"/>
                <a:sym typeface="Raleway"/>
              </a:rPr>
              <a:t>Спасибо за внимание!</a:t>
            </a:r>
            <a:endParaRPr lang="ru-RU" sz="2000" b="1" i="1" u="sng" dirty="0">
              <a:solidFill>
                <a:schemeClr val="bg2">
                  <a:lumMod val="75000"/>
                </a:schemeClr>
              </a:solidFill>
              <a:latin typeface="+mj-lt"/>
              <a:ea typeface="Raleway"/>
              <a:cs typeface="Raleway"/>
              <a:sym typeface="Raleway"/>
            </a:endParaRPr>
          </a:p>
          <a:p>
            <a:pPr marL="457200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 smtClean="0">
                <a:solidFill>
                  <a:schemeClr val="bg1"/>
                </a:solidFill>
                <a:latin typeface="+mj-lt"/>
                <a:ea typeface="Raleway"/>
                <a:cs typeface="Raleway"/>
                <a:sym typeface="Raleway"/>
              </a:rPr>
              <a:t> </a:t>
            </a:r>
            <a:endParaRPr sz="1800" b="1" i="1" dirty="0">
              <a:solidFill>
                <a:schemeClr val="bg1"/>
              </a:solidFill>
              <a:latin typeface="+mj-lt"/>
              <a:ea typeface="Raleway"/>
              <a:cs typeface="Raleway"/>
              <a:sym typeface="Raleway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700" y="1205351"/>
            <a:ext cx="5459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74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882</TotalTime>
  <Words>303</Words>
  <Application>Microsoft Office PowerPoint</Application>
  <PresentationFormat>Экран (16:9)</PresentationFormat>
  <Paragraphs>52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Raleway</vt:lpstr>
      <vt:lpstr>Wingdings 2</vt:lpstr>
      <vt:lpstr>Constantia</vt:lpstr>
      <vt:lpstr>Times New Roman</vt:lpstr>
      <vt:lpstr>Calibri</vt:lpstr>
      <vt:lpstr>Georgia</vt:lpstr>
      <vt:lpstr>Поток</vt:lpstr>
      <vt:lpstr>ТЕМА: «Проведение серии обучающих семинаров и вебинаров для повышения педагогических компетенций в рамках социального партнерства»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РОДИТЕЛЕЙ ДОШКОЛЬНИКОВ К ДИСТАНТУ</dc:title>
  <dc:creator>Юрий Бочарников</dc:creator>
  <cp:lastModifiedBy>Юрий Бочарников</cp:lastModifiedBy>
  <cp:revision>70</cp:revision>
  <dcterms:modified xsi:type="dcterms:W3CDTF">2023-05-07T06:43:42Z</dcterms:modified>
</cp:coreProperties>
</file>