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1" r:id="rId5"/>
    <p:sldId id="263" r:id="rId6"/>
    <p:sldId id="266" r:id="rId7"/>
    <p:sldId id="267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260649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Нефтеюганское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районное муниципальное дошкольное  образовательное бюджетное учреждение «Центр развития ребенка – детский сад  «Теремок»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5519172"/>
            <a:ext cx="27078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Шишлянникова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/>
              <a:t> </a:t>
            </a:r>
            <a:endParaRPr lang="ru-RU" sz="3200" dirty="0" smtClean="0"/>
          </a:p>
          <a:p>
            <a:r>
              <a:rPr lang="ru-RU" sz="3200" b="1" dirty="0" smtClean="0"/>
              <a:t> </a:t>
            </a:r>
            <a:endParaRPr lang="ru-RU" sz="3200" dirty="0" smtClean="0"/>
          </a:p>
          <a:p>
            <a:r>
              <a:rPr lang="ru-RU" sz="3200" b="1" dirty="0" smtClean="0"/>
              <a:t> </a:t>
            </a:r>
            <a:endParaRPr lang="ru-RU" sz="3200" dirty="0" smtClean="0"/>
          </a:p>
          <a:p>
            <a:r>
              <a:rPr lang="ru-RU" sz="3200" b="1" dirty="0" smtClean="0"/>
              <a:t> </a:t>
            </a:r>
            <a:endParaRPr lang="ru-RU" sz="3200" dirty="0" smtClean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9512" y="1495818"/>
            <a:ext cx="86409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0990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Семинар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Индивидуализация развивающей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0990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предметно-пространственной среды в дошкольной организации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эффективное условие полноценного развития личности ребенка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6237312"/>
            <a:ext cx="2767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г.п.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Пойковский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2022 год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аДМИН\Desktop\IMG_20160622_160716_HDR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140968"/>
            <a:ext cx="2376264" cy="3309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аДМИН\Desktop\detsad-219171-1400582848.jpg"/>
          <p:cNvPicPr/>
          <p:nvPr/>
        </p:nvPicPr>
        <p:blipFill>
          <a:blip r:embed="rId3" cstate="print"/>
          <a:srcRect l="13162" r="17579" b="11745"/>
          <a:stretch>
            <a:fillRect/>
          </a:stretch>
        </p:blipFill>
        <p:spPr bwMode="auto">
          <a:xfrm>
            <a:off x="3203848" y="3356992"/>
            <a:ext cx="2960819" cy="2829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«Здравствуйте, я пришел!»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здравствуйте я пришел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3214710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здравствуйте я пришел 2.jpg"/>
          <p:cNvPicPr>
            <a:picLocks noChangeAspect="1"/>
          </p:cNvPicPr>
          <p:nvPr/>
        </p:nvPicPr>
        <p:blipFill>
          <a:blip r:embed="rId3" cstate="print"/>
          <a:srcRect l="11594" t="1449" r="11594" b="11594"/>
          <a:stretch>
            <a:fillRect/>
          </a:stretch>
        </p:blipFill>
        <p:spPr>
          <a:xfrm>
            <a:off x="5364088" y="332656"/>
            <a:ext cx="3365154" cy="3809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здравствуйте, я прише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356992"/>
            <a:ext cx="4284000" cy="3214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«Уголок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именинника»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уголок именинник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32656"/>
            <a:ext cx="3976694" cy="2721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уголок именинника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492896"/>
            <a:ext cx="4426844" cy="3320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аДМИН\Desktop\МОЯ РАБОТА\Затейники старшая\фото Затейники\20210122_193849.jpg"/>
          <p:cNvPicPr/>
          <p:nvPr/>
        </p:nvPicPr>
        <p:blipFill>
          <a:blip r:embed="rId4" cstate="print"/>
          <a:srcRect b="11141"/>
          <a:stretch>
            <a:fillRect/>
          </a:stretch>
        </p:blipFill>
        <p:spPr bwMode="auto">
          <a:xfrm>
            <a:off x="5364088" y="3356992"/>
            <a:ext cx="302433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«Мое настроение»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мое настроение 3.jpg"/>
          <p:cNvPicPr>
            <a:picLocks noChangeAspect="1"/>
          </p:cNvPicPr>
          <p:nvPr/>
        </p:nvPicPr>
        <p:blipFill>
          <a:blip r:embed="rId2" cstate="print"/>
          <a:srcRect t="3791" b="7514"/>
          <a:stretch>
            <a:fillRect/>
          </a:stretch>
        </p:blipFill>
        <p:spPr>
          <a:xfrm>
            <a:off x="928662" y="1628800"/>
            <a:ext cx="3500462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мое настроение.jpg"/>
          <p:cNvPicPr>
            <a:picLocks noChangeAspect="1"/>
          </p:cNvPicPr>
          <p:nvPr/>
        </p:nvPicPr>
        <p:blipFill>
          <a:blip r:embed="rId3" cstate="print"/>
          <a:srcRect l="26116"/>
          <a:stretch>
            <a:fillRect/>
          </a:stretch>
        </p:blipFill>
        <p:spPr>
          <a:xfrm>
            <a:off x="5508104" y="332656"/>
            <a:ext cx="2955748" cy="5334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«Панорама добрых дел»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анорама добрых д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340085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панорама добрых дел 1.jpg"/>
          <p:cNvPicPr>
            <a:picLocks noChangeAspect="1"/>
          </p:cNvPicPr>
          <p:nvPr/>
        </p:nvPicPr>
        <p:blipFill>
          <a:blip r:embed="rId3" cstate="print"/>
          <a:srcRect l="12500" t="10937" b="8224"/>
          <a:stretch>
            <a:fillRect/>
          </a:stretch>
        </p:blipFill>
        <p:spPr>
          <a:xfrm>
            <a:off x="4716016" y="188640"/>
            <a:ext cx="4156909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«Островок сокровищ»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оллекции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052736"/>
            <a:ext cx="3755789" cy="2599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коллекции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00174"/>
            <a:ext cx="3817950" cy="5094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аДМИН\Desktop\detsad-542251-1542431436.jpg"/>
          <p:cNvPicPr/>
          <p:nvPr/>
        </p:nvPicPr>
        <p:blipFill>
          <a:blip r:embed="rId4" cstate="print"/>
          <a:srcRect r="1716" b="5161"/>
          <a:stretch>
            <a:fillRect/>
          </a:stretch>
        </p:blipFill>
        <p:spPr bwMode="auto">
          <a:xfrm>
            <a:off x="4427984" y="4077072"/>
            <a:ext cx="4561243" cy="2473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857232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«Мини-музеи»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мини-музей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88640"/>
            <a:ext cx="3000364" cy="39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мини-музей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492896"/>
            <a:ext cx="5462348" cy="3516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Желаю успеха в индивидуализации среды!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аДМИН\Desktop\detsad-1393429068.jpg"/>
          <p:cNvPicPr/>
          <p:nvPr/>
        </p:nvPicPr>
        <p:blipFill>
          <a:blip r:embed="rId2" cstate="print"/>
          <a:srcRect l="14479" t="14130" r="7991"/>
          <a:stretch>
            <a:fillRect/>
          </a:stretch>
        </p:blipFill>
        <p:spPr bwMode="auto">
          <a:xfrm>
            <a:off x="2195736" y="2852936"/>
            <a:ext cx="453650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60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Желаю успеха в индивидуализации среды!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Windows User</cp:lastModifiedBy>
  <cp:revision>36</cp:revision>
  <dcterms:created xsi:type="dcterms:W3CDTF">2015-10-07T08:27:45Z</dcterms:created>
  <dcterms:modified xsi:type="dcterms:W3CDTF">2023-05-07T18:58:02Z</dcterms:modified>
</cp:coreProperties>
</file>