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9" autoAdjust="0"/>
  </p:normalViewPr>
  <p:slideViewPr>
    <p:cSldViewPr>
      <p:cViewPr varScale="1">
        <p:scale>
          <a:sx n="68" d="100"/>
          <a:sy n="68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915E6-813F-47FD-9435-06798A3D1B1B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A131-6BEE-4F72-B179-0E41B807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4000" y="-11796713"/>
            <a:ext cx="16637000" cy="124793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2113" cy="41005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D8469-CAEE-4D16-92E4-76CF4624D48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1EBDB-47DC-41DD-8017-8E71FF78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864095"/>
          </a:xfrm>
        </p:spPr>
        <p:txBody>
          <a:bodyPr>
            <a:normAutofit/>
          </a:bodyPr>
          <a:lstStyle/>
          <a:p>
            <a:endParaRPr lang="ru-RU" sz="2800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144016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ПРИВИВАЕМ ЛЮБОВЬ К РОДИНЕ С ДЕТСТВА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(Вторая младшая группа)</a:t>
            </a:r>
            <a:endParaRPr lang="ru-RU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8807" y="260648"/>
            <a:ext cx="3186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дом, мой поселок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0131_09373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331640" y="3573016"/>
            <a:ext cx="655272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20230131_0938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95736" y="692696"/>
            <a:ext cx="4736526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30131_09393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188640"/>
            <a:ext cx="4680520" cy="3217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20230203_0937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511660" y="3501008"/>
            <a:ext cx="6120680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20230203_0939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76056" y="188640"/>
            <a:ext cx="3740924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30203_09392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16632"/>
            <a:ext cx="4608512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20230203_09395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64088" y="260648"/>
            <a:ext cx="3312368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20230131_0947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547664" y="3140968"/>
            <a:ext cx="3672408" cy="3501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78807" y="764704"/>
            <a:ext cx="3186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Каждодневные дела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lAtp6GY7H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276872"/>
            <a:ext cx="2664296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aGjRV7fqjIw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1268760"/>
            <a:ext cx="2293353" cy="4077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rqIzr1qxaWw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56176" y="692696"/>
            <a:ext cx="2864916" cy="5093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4_MyorH6T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692696"/>
            <a:ext cx="3080940" cy="5477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nSs79JYf41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260648"/>
            <a:ext cx="3103443" cy="5517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3457575" cy="5649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41313" algn="ct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 эта любовь переходит в любовь к Родине, ее истории, прошлому и настоящему, ко всему человечеству.</a:t>
            </a:r>
          </a:p>
          <a:p>
            <a:pPr marL="342900" indent="-341313" algn="ct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1313" algn="ct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1313" algn="ct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1313" algn="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Д.С.Лихачев</a:t>
            </a:r>
          </a:p>
          <a:p>
            <a:pPr marL="342900" indent="-341313" algn="ctr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050" name="Picture 2" descr="https://avatars.mds.yandex.net/i?id=4711856e81336478eb232c3af62986d00810607c-8411661-images-thumbs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260648"/>
            <a:ext cx="3248025" cy="3048001"/>
          </a:xfrm>
          <a:prstGeom prst="rect">
            <a:avLst/>
          </a:prstGeom>
          <a:noFill/>
        </p:spPr>
      </p:pic>
      <p:pic>
        <p:nvPicPr>
          <p:cNvPr id="2052" name="Picture 4" descr="https://avatars.mds.yandex.net/i?id=5405199eafd0e8b9f7c53ba7f8a48f2481e96244-9067430-images-thumbs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3495127"/>
            <a:ext cx="3168352" cy="223813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24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928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ЦЕЛЬ ПАТРИОТИЧЕСКОГО НАПРАВЛЕНИЯ ВОСПИТАНИЯ – СОДЕЙСТВОВАТЬ ФОРМИРОВАНИЮ У РЕБЕНКА ЛИЧНОСТНОЙ ПОЗИЦИИ НАСЛЕДНИКА ТРАДИЦИЙ И КУЛЬТУРЫ, ЗАЩИТНИКА ОТЕЧЕСТВА И ТВОРЦА (СОЗИДАТЕЛЯ), ОТВЕТСТВЕННОГО ЗА БУДУЩЕЕ СВОЕЙ СТРАНЫ.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Konkurs-_Moya-strana-_-moya-Rossiya_-posvyashchen-kulturnomu-naslediyu-narodov-stran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3645024"/>
            <a:ext cx="5544616" cy="2713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Любовь к родной природе - одно из проявлений патриотизма. При ознакомлении с родной природой дети второй младшей группы получают сначала элементарные сведения о природе участка детского сада. Учатся заботится и поддерживать чистоту и порядок на участке, в группе.</a:t>
            </a:r>
            <a:endParaRPr lang="ru-RU" sz="2000" dirty="0"/>
          </a:p>
        </p:txBody>
      </p:sp>
      <p:pic>
        <p:nvPicPr>
          <p:cNvPr id="13" name="Рисунок 12" descr="gu1Xdg9h-wU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2276872"/>
            <a:ext cx="2016224" cy="3300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WX8dDqkLYC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2204864"/>
            <a:ext cx="2207844" cy="3925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o-vHqJ6fw_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64264" y="2060848"/>
            <a:ext cx="2268252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Z72vyc65hw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412776"/>
            <a:ext cx="2470775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u5PHUawIOn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836712"/>
            <a:ext cx="2792908" cy="4965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eWFUpXSFWn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1124744"/>
            <a:ext cx="237626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ipUBCpPzeQ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88640"/>
            <a:ext cx="280831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zjzsDVDSwa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79712" y="3068960"/>
            <a:ext cx="2700300" cy="3600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5cLCzZq7KI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4048" y="476672"/>
            <a:ext cx="3363838" cy="4437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4888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Родная культура и традиции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YcEmTSvg4X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700808"/>
            <a:ext cx="3528392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xl1KuC9O0u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1772816"/>
            <a:ext cx="4438424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u4wO5jTwIU.jpg"/>
          <p:cNvPicPr>
            <a:picLocks noChangeAspect="1"/>
          </p:cNvPicPr>
          <p:nvPr/>
        </p:nvPicPr>
        <p:blipFill>
          <a:blip r:embed="rId2" cstate="screen"/>
          <a:srcRect b="-993"/>
          <a:stretch>
            <a:fillRect/>
          </a:stretch>
        </p:blipFill>
        <p:spPr>
          <a:xfrm>
            <a:off x="251520" y="260648"/>
            <a:ext cx="2232248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hyuCT4Wiff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987824" y="332656"/>
            <a:ext cx="208823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LQNDoiX4A6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1520" y="3212976"/>
            <a:ext cx="280831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Z5_BwtbgAe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3848" y="2708920"/>
            <a:ext cx="5148064" cy="3861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QJDYFVD6oM.jpg"/>
          <p:cNvPicPr>
            <a:picLocks noChangeAspect="1"/>
          </p:cNvPicPr>
          <p:nvPr/>
        </p:nvPicPr>
        <p:blipFill>
          <a:blip r:embed="rId6" cstate="screen"/>
          <a:srcRect l="-399"/>
          <a:stretch>
            <a:fillRect/>
          </a:stretch>
        </p:blipFill>
        <p:spPr>
          <a:xfrm>
            <a:off x="5436096" y="260648"/>
            <a:ext cx="2067448" cy="2420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30120_09412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188640"/>
            <a:ext cx="3604636" cy="3123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20230120_09415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987824" y="3429000"/>
            <a:ext cx="3672408" cy="3067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20230120_09430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88024" y="188640"/>
            <a:ext cx="3960440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150</Words>
  <Application>Microsoft Office PowerPoint</Application>
  <PresentationFormat>Экран (4:3)</PresentationFormat>
  <Paragraphs>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 12</dc:title>
  <dc:creator>User</dc:creator>
  <cp:lastModifiedBy>User</cp:lastModifiedBy>
  <cp:revision>26</cp:revision>
  <dcterms:created xsi:type="dcterms:W3CDTF">2023-03-25T14:40:40Z</dcterms:created>
  <dcterms:modified xsi:type="dcterms:W3CDTF">2023-05-07T10:43:08Z</dcterms:modified>
</cp:coreProperties>
</file>