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0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n-US" b="1" dirty="0" smtClean="0"/>
              <a:t>Can/be able to - </a:t>
            </a:r>
            <a:r>
              <a:rPr lang="ru-RU" b="1" dirty="0" smtClean="0"/>
              <a:t>мочь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510936"/>
              </p:ext>
            </p:extLst>
          </p:nvPr>
        </p:nvGraphicFramePr>
        <p:xfrm>
          <a:off x="539552" y="1397000"/>
          <a:ext cx="8208912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592288"/>
                <a:gridCol w="2592288"/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Present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Past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Future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can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can</a:t>
                      </a:r>
                    </a:p>
                    <a:p>
                      <a:pPr algn="ctr"/>
                      <a:r>
                        <a:rPr lang="en-US" sz="2400" b="1" dirty="0" smtClean="0"/>
                        <a:t>cannot</a:t>
                      </a:r>
                    </a:p>
                    <a:p>
                      <a:pPr algn="ctr"/>
                      <a:r>
                        <a:rPr lang="en-US" sz="2400" b="1" dirty="0" smtClean="0"/>
                        <a:t>can’t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could – </a:t>
                      </a:r>
                      <a:r>
                        <a:rPr lang="ru-RU" sz="2400" b="1" dirty="0" smtClean="0"/>
                        <a:t>мог</a:t>
                      </a:r>
                    </a:p>
                    <a:p>
                      <a:pPr algn="ctr"/>
                      <a:r>
                        <a:rPr lang="en-US" sz="2400" b="1" dirty="0" smtClean="0"/>
                        <a:t>could not</a:t>
                      </a:r>
                    </a:p>
                    <a:p>
                      <a:pPr algn="ctr"/>
                      <a:r>
                        <a:rPr lang="en-US" sz="2400" b="1" dirty="0" smtClean="0"/>
                        <a:t>couldn’t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-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be able to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am</a:t>
                      </a:r>
                    </a:p>
                    <a:p>
                      <a:pPr algn="l"/>
                      <a:r>
                        <a:rPr lang="en-US" sz="2400" b="1" dirty="0" smtClean="0"/>
                        <a:t>is       (not) able to</a:t>
                      </a:r>
                    </a:p>
                    <a:p>
                      <a:pPr algn="l"/>
                      <a:r>
                        <a:rPr lang="en-US" sz="2400" b="1" dirty="0" smtClean="0"/>
                        <a:t>are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was     (not) able to</a:t>
                      </a:r>
                    </a:p>
                    <a:p>
                      <a:pPr algn="l"/>
                      <a:r>
                        <a:rPr lang="en-US" sz="2400" b="1" dirty="0" smtClean="0"/>
                        <a:t>were    </a:t>
                      </a:r>
                      <a:r>
                        <a:rPr lang="ru-RU" sz="2400" b="1" dirty="0" smtClean="0"/>
                        <a:t>мог, смог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will be able to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>
            <a:off x="2375756" y="3212976"/>
            <a:ext cx="216024" cy="100060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5195681" y="3212976"/>
            <a:ext cx="108012" cy="7238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738319"/>
            <a:ext cx="8621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He </a:t>
            </a:r>
            <a:r>
              <a:rPr lang="en-US" sz="2400" b="1" dirty="0" smtClean="0">
                <a:solidFill>
                  <a:srgbClr val="C00000"/>
                </a:solidFill>
              </a:rPr>
              <a:t>was able to </a:t>
            </a:r>
            <a:r>
              <a:rPr lang="en-US" sz="2400" dirty="0" smtClean="0"/>
              <a:t>ski when he was six.  = He </a:t>
            </a:r>
            <a:r>
              <a:rPr lang="en-US" sz="2400" b="1" dirty="0" smtClean="0">
                <a:solidFill>
                  <a:srgbClr val="C00000"/>
                </a:solidFill>
              </a:rPr>
              <a:t>could</a:t>
            </a:r>
            <a:r>
              <a:rPr lang="en-US" sz="2400" dirty="0" smtClean="0"/>
              <a:t> ski when he was six.</a:t>
            </a:r>
          </a:p>
          <a:p>
            <a:r>
              <a:rPr lang="en-US" sz="2400" dirty="0" smtClean="0"/>
              <a:t>He </a:t>
            </a:r>
            <a:r>
              <a:rPr lang="en-US" sz="2400" b="1" dirty="0" smtClean="0">
                <a:solidFill>
                  <a:srgbClr val="C00000"/>
                </a:solidFill>
              </a:rPr>
              <a:t>is able to </a:t>
            </a:r>
            <a:r>
              <a:rPr lang="en-US" sz="2400" dirty="0" smtClean="0"/>
              <a:t>drive a car. = He </a:t>
            </a:r>
            <a:r>
              <a:rPr lang="en-US" sz="2400" b="1" dirty="0" smtClean="0">
                <a:solidFill>
                  <a:srgbClr val="C00000"/>
                </a:solidFill>
              </a:rPr>
              <a:t>can</a:t>
            </a:r>
            <a:r>
              <a:rPr lang="en-US" sz="2400" dirty="0" smtClean="0"/>
              <a:t> drive a car.</a:t>
            </a:r>
          </a:p>
          <a:p>
            <a:r>
              <a:rPr lang="en-US" sz="2400" dirty="0" smtClean="0"/>
              <a:t>They </a:t>
            </a:r>
            <a:r>
              <a:rPr lang="en-US" sz="2400" b="1" dirty="0" smtClean="0">
                <a:solidFill>
                  <a:srgbClr val="C00000"/>
                </a:solidFill>
              </a:rPr>
              <a:t>will be able to </a:t>
            </a:r>
            <a:r>
              <a:rPr lang="en-US" sz="2400" dirty="0" smtClean="0"/>
              <a:t>read the text.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608583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87</Words>
  <Application>Microsoft Office PowerPoint</Application>
  <PresentationFormat>Экран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Can/be able to - мочь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Can/be able to - мочь</dc:title>
  <dc:creator>Людмила Хрушкова</dc:creator>
  <cp:lastModifiedBy>RePack by Diakov</cp:lastModifiedBy>
  <cp:revision>2</cp:revision>
  <dcterms:created xsi:type="dcterms:W3CDTF">2019-04-09T17:32:18Z</dcterms:created>
  <dcterms:modified xsi:type="dcterms:W3CDTF">2019-04-09T17:47:38Z</dcterms:modified>
</cp:coreProperties>
</file>