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must/have to</a:t>
            </a: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95290764"/>
              </p:ext>
            </p:extLst>
          </p:nvPr>
        </p:nvGraphicFramePr>
        <p:xfrm>
          <a:off x="539552" y="1124744"/>
          <a:ext cx="8424937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1477"/>
                <a:gridCol w="2687035"/>
                <a:gridCol w="2088232"/>
                <a:gridCol w="172819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Present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Past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Future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must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должен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must</a:t>
                      </a:r>
                    </a:p>
                    <a:p>
                      <a:pPr algn="ctr"/>
                      <a:r>
                        <a:rPr lang="en-US" sz="2400" b="1" dirty="0" smtClean="0"/>
                        <a:t>mustn’t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-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have to</a:t>
                      </a:r>
                      <a:endParaRPr lang="ru-RU" sz="2400" b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вынужден,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приходится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have to</a:t>
                      </a:r>
                    </a:p>
                    <a:p>
                      <a:pPr algn="l"/>
                      <a:r>
                        <a:rPr lang="en-US" sz="2400" b="1" dirty="0" smtClean="0"/>
                        <a:t>has to</a:t>
                      </a:r>
                    </a:p>
                    <a:p>
                      <a:pPr algn="l"/>
                      <a:r>
                        <a:rPr lang="en-US" sz="2400" b="1" smtClean="0"/>
                        <a:t>Don’t/doesn’t have to… </a:t>
                      </a:r>
                      <a:endParaRPr lang="en-US" sz="2400" b="1" dirty="0" smtClean="0"/>
                    </a:p>
                    <a:p>
                      <a:pPr algn="l"/>
                      <a:r>
                        <a:rPr lang="en-US" sz="2400" b="1" dirty="0" smtClean="0"/>
                        <a:t>Do you have to…?</a:t>
                      </a:r>
                    </a:p>
                    <a:p>
                      <a:pPr algn="l"/>
                      <a:r>
                        <a:rPr lang="en-US" sz="2400" b="1" dirty="0" smtClean="0"/>
                        <a:t>Does he have to …?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had</a:t>
                      </a:r>
                      <a:r>
                        <a:rPr lang="en-US" sz="2400" b="1" baseline="0" dirty="0" smtClean="0"/>
                        <a:t> to</a:t>
                      </a:r>
                      <a:endParaRPr lang="ru-RU" sz="2400" b="1" baseline="0" dirty="0" smtClean="0"/>
                    </a:p>
                    <a:p>
                      <a:pPr algn="l"/>
                      <a:r>
                        <a:rPr lang="en-US" sz="2400" b="1" baseline="0" dirty="0" smtClean="0"/>
                        <a:t>didn’t have to</a:t>
                      </a:r>
                    </a:p>
                    <a:p>
                      <a:pPr algn="l"/>
                      <a:r>
                        <a:rPr lang="en-US" sz="2400" b="1" baseline="0" dirty="0" smtClean="0"/>
                        <a:t>Did you have to …?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will have to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7584" y="4738318"/>
            <a:ext cx="73665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You </a:t>
            </a:r>
            <a:r>
              <a:rPr lang="en-US" sz="2400" b="1" dirty="0" smtClean="0">
                <a:solidFill>
                  <a:srgbClr val="FF0000"/>
                </a:solidFill>
              </a:rPr>
              <a:t>must</a:t>
            </a:r>
            <a:r>
              <a:rPr lang="en-US" sz="2400" dirty="0" smtClean="0"/>
              <a:t> go to school. – </a:t>
            </a:r>
            <a:r>
              <a:rPr lang="ru-RU" sz="2400" dirty="0" smtClean="0"/>
              <a:t>Ты должен идти в школу.</a:t>
            </a:r>
          </a:p>
          <a:p>
            <a:r>
              <a:rPr lang="en-US" sz="2400" dirty="0" smtClean="0"/>
              <a:t>I </a:t>
            </a:r>
            <a:r>
              <a:rPr lang="en-US" sz="2400" b="1" dirty="0" smtClean="0">
                <a:solidFill>
                  <a:srgbClr val="FF0000"/>
                </a:solidFill>
              </a:rPr>
              <a:t>have to </a:t>
            </a:r>
            <a:r>
              <a:rPr lang="en-US" sz="2400" dirty="0" smtClean="0"/>
              <a:t>go to school. – </a:t>
            </a:r>
            <a:r>
              <a:rPr lang="ru-RU" sz="2400" dirty="0" smtClean="0"/>
              <a:t>Мне приходится идти в школу.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86085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74</Words>
  <Application>Microsoft Office PowerPoint</Application>
  <PresentationFormat>Экран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must/have 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Can/be able to - мочь</dc:title>
  <dc:creator>Людмила Хрушкова</dc:creator>
  <cp:lastModifiedBy>Teacher</cp:lastModifiedBy>
  <cp:revision>7</cp:revision>
  <dcterms:created xsi:type="dcterms:W3CDTF">2019-04-09T17:32:18Z</dcterms:created>
  <dcterms:modified xsi:type="dcterms:W3CDTF">2019-04-17T05:55:05Z</dcterms:modified>
</cp:coreProperties>
</file>