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0"/>
  </p:notesMasterIdLst>
  <p:sldIdLst>
    <p:sldId id="256" r:id="rId3"/>
    <p:sldId id="285" r:id="rId4"/>
    <p:sldId id="264" r:id="rId5"/>
    <p:sldId id="259" r:id="rId6"/>
    <p:sldId id="266" r:id="rId7"/>
    <p:sldId id="304" r:id="rId8"/>
    <p:sldId id="305" r:id="rId9"/>
  </p:sldIdLst>
  <p:sldSz cx="12192000" cy="6858000"/>
  <p:notesSz cx="6858000" cy="9144000"/>
  <p:embeddedFontLst>
    <p:embeddedFont>
      <p:font typeface="Quicksand" charset="0"/>
      <p:regular r:id="rId14"/>
      <p:bold r:id="rId15"/>
    </p:embeddedFont>
    <p:embeddedFont>
      <p:font typeface="Fredoka One" panose="02000000000000000000" charset="0"/>
      <p:regular r:id="rId16"/>
    </p:embeddedFont>
    <p:embeddedFont>
      <p:font typeface="等线" panose="02010600030101010101" charset="-122"/>
      <p:regular r:id="rId17"/>
    </p:embeddedFont>
    <p:embeddedFont>
      <p:font typeface="Comic Sans MS" panose="030F0702030302020204" pitchFamily="66" charset="0"/>
      <p:regular r:id="rId18"/>
    </p:embeddedFont>
    <p:embeddedFont>
      <p:font typeface="Calibri" panose="020F0502020204030204"/>
      <p:regular r:id="rId19"/>
      <p:bold r:id="rId20"/>
      <p:italic r:id="rId21"/>
      <p:boldItalic r:id="rId22"/>
    </p:embeddedFont>
    <p:embeddedFont>
      <p:font typeface="MS Gothic" panose="020B0609070205080204" pitchFamily="49" charset="-128"/>
      <p:regular r:id="rId2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C7B"/>
    <a:srgbClr val="FB7B51"/>
    <a:srgbClr val="DDF2FB"/>
    <a:srgbClr val="CFECF9"/>
    <a:srgbClr val="FED201"/>
    <a:srgbClr val="1C4421"/>
    <a:srgbClr val="649F32"/>
    <a:srgbClr val="815410"/>
    <a:srgbClr val="016A6B"/>
    <a:srgbClr val="0196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54" d="100"/>
          <a:sy n="154" d="100"/>
        </p:scale>
        <p:origin x="426" y="132"/>
      </p:cViewPr>
      <p:guideLst>
        <p:guide pos="3840"/>
        <p:guide orient="horz" pos="2176"/>
        <p:guide pos="7242"/>
        <p:guide pos="512"/>
        <p:guide orient="horz" pos="804"/>
        <p:guide orient="horz" pos="32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font" Target="fonts/font10.fntdata"/><Relationship Id="rId22" Type="http://schemas.openxmlformats.org/officeDocument/2006/relationships/font" Target="fonts/font9.fntdata"/><Relationship Id="rId21" Type="http://schemas.openxmlformats.org/officeDocument/2006/relationships/font" Target="fonts/font8.fntdata"/><Relationship Id="rId20" Type="http://schemas.openxmlformats.org/officeDocument/2006/relationships/font" Target="fonts/font7.fntdata"/><Relationship Id="rId2" Type="http://schemas.openxmlformats.org/officeDocument/2006/relationships/theme" Target="theme/theme1.xml"/><Relationship Id="rId19" Type="http://schemas.openxmlformats.org/officeDocument/2006/relationships/font" Target="fonts/font6.fntdata"/><Relationship Id="rId18" Type="http://schemas.openxmlformats.org/officeDocument/2006/relationships/font" Target="fonts/font5.fntdata"/><Relationship Id="rId17" Type="http://schemas.openxmlformats.org/officeDocument/2006/relationships/font" Target="fonts/font4.fntdata"/><Relationship Id="rId16" Type="http://schemas.openxmlformats.org/officeDocument/2006/relationships/font" Target="fonts/font3.fntdata"/><Relationship Id="rId15" Type="http://schemas.openxmlformats.org/officeDocument/2006/relationships/font" Target="fonts/font2.fntdata"/><Relationship Id="rId14" Type="http://schemas.openxmlformats.org/officeDocument/2006/relationships/font" Target="fonts/font1.fntdata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5EBA2-4540-47EA-AFE1-B99171BC680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15E32-BAE8-4703-B8F5-D0C57189EBE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idx="13"/>
          </p:nvPr>
        </p:nvSpPr>
        <p:spPr>
          <a:xfrm>
            <a:off x="695325" y="1954043"/>
            <a:ext cx="3288846" cy="2949914"/>
          </a:xfrm>
          <a:custGeom>
            <a:avLst/>
            <a:gdLst>
              <a:gd name="connsiteX0" fmla="*/ 372958 w 3288846"/>
              <a:gd name="connsiteY0" fmla="*/ 0 h 2949914"/>
              <a:gd name="connsiteX1" fmla="*/ 2915888 w 3288846"/>
              <a:gd name="connsiteY1" fmla="*/ 0 h 2949914"/>
              <a:gd name="connsiteX2" fmla="*/ 3288846 w 3288846"/>
              <a:gd name="connsiteY2" fmla="*/ 372958 h 2949914"/>
              <a:gd name="connsiteX3" fmla="*/ 3288846 w 3288846"/>
              <a:gd name="connsiteY3" fmla="*/ 2576956 h 2949914"/>
              <a:gd name="connsiteX4" fmla="*/ 2915888 w 3288846"/>
              <a:gd name="connsiteY4" fmla="*/ 2949914 h 2949914"/>
              <a:gd name="connsiteX5" fmla="*/ 372958 w 3288846"/>
              <a:gd name="connsiteY5" fmla="*/ 2949914 h 2949914"/>
              <a:gd name="connsiteX6" fmla="*/ 0 w 3288846"/>
              <a:gd name="connsiteY6" fmla="*/ 2576956 h 2949914"/>
              <a:gd name="connsiteX7" fmla="*/ 0 w 3288846"/>
              <a:gd name="connsiteY7" fmla="*/ 372958 h 2949914"/>
              <a:gd name="connsiteX8" fmla="*/ 372958 w 3288846"/>
              <a:gd name="connsiteY8" fmla="*/ 0 h 294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88846" h="2949914">
                <a:moveTo>
                  <a:pt x="372958" y="0"/>
                </a:moveTo>
                <a:lnTo>
                  <a:pt x="2915888" y="0"/>
                </a:lnTo>
                <a:cubicBezTo>
                  <a:pt x="3121867" y="0"/>
                  <a:pt x="3288846" y="166979"/>
                  <a:pt x="3288846" y="372958"/>
                </a:cubicBezTo>
                <a:lnTo>
                  <a:pt x="3288846" y="2576956"/>
                </a:lnTo>
                <a:cubicBezTo>
                  <a:pt x="3288846" y="2782935"/>
                  <a:pt x="3121867" y="2949914"/>
                  <a:pt x="2915888" y="2949914"/>
                </a:cubicBezTo>
                <a:lnTo>
                  <a:pt x="372958" y="2949914"/>
                </a:lnTo>
                <a:cubicBezTo>
                  <a:pt x="166979" y="2949914"/>
                  <a:pt x="0" y="2782935"/>
                  <a:pt x="0" y="2576956"/>
                </a:cubicBezTo>
                <a:lnTo>
                  <a:pt x="0" y="372958"/>
                </a:lnTo>
                <a:cubicBezTo>
                  <a:pt x="0" y="166979"/>
                  <a:pt x="166979" y="0"/>
                  <a:pt x="37295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idx="13"/>
          </p:nvPr>
        </p:nvSpPr>
        <p:spPr>
          <a:xfrm>
            <a:off x="735494" y="1288290"/>
            <a:ext cx="3888774" cy="3960814"/>
          </a:xfrm>
          <a:custGeom>
            <a:avLst/>
            <a:gdLst>
              <a:gd name="connsiteX0" fmla="*/ 2133391 w 3888774"/>
              <a:gd name="connsiteY0" fmla="*/ 25 h 3960814"/>
              <a:gd name="connsiteX1" fmla="*/ 2684442 w 3888774"/>
              <a:gd name="connsiteY1" fmla="*/ 164750 h 3960814"/>
              <a:gd name="connsiteX2" fmla="*/ 3104099 w 3888774"/>
              <a:gd name="connsiteY2" fmla="*/ 789939 h 3960814"/>
              <a:gd name="connsiteX3" fmla="*/ 3105346 w 3888774"/>
              <a:gd name="connsiteY3" fmla="*/ 988651 h 3960814"/>
              <a:gd name="connsiteX4" fmla="*/ 3273544 w 3888774"/>
              <a:gd name="connsiteY4" fmla="*/ 1038104 h 3960814"/>
              <a:gd name="connsiteX5" fmla="*/ 3449702 w 3888774"/>
              <a:gd name="connsiteY5" fmla="*/ 1131265 h 3960814"/>
              <a:gd name="connsiteX6" fmla="*/ 3724022 w 3888774"/>
              <a:gd name="connsiteY6" fmla="*/ 2495268 h 3960814"/>
              <a:gd name="connsiteX7" fmla="*/ 3279496 w 3888774"/>
              <a:gd name="connsiteY7" fmla="*/ 2860220 h 3960814"/>
              <a:gd name="connsiteX8" fmla="*/ 3197183 w 3888774"/>
              <a:gd name="connsiteY8" fmla="*/ 2885143 h 3960814"/>
              <a:gd name="connsiteX9" fmla="*/ 3206020 w 3888774"/>
              <a:gd name="connsiteY9" fmla="*/ 2970691 h 3960814"/>
              <a:gd name="connsiteX10" fmla="*/ 3041293 w 3888774"/>
              <a:gd name="connsiteY10" fmla="*/ 3521742 h 3960814"/>
              <a:gd name="connsiteX11" fmla="*/ 1677289 w 3888774"/>
              <a:gd name="connsiteY11" fmla="*/ 3796062 h 3960814"/>
              <a:gd name="connsiteX12" fmla="*/ 1523270 w 3888774"/>
              <a:gd name="connsiteY12" fmla="*/ 3669616 h 3960814"/>
              <a:gd name="connsiteX13" fmla="*/ 1423635 w 3888774"/>
              <a:gd name="connsiteY13" fmla="*/ 3547131 h 3960814"/>
              <a:gd name="connsiteX14" fmla="*/ 1409554 w 3888774"/>
              <a:gd name="connsiteY14" fmla="*/ 3554578 h 3960814"/>
              <a:gd name="connsiteX15" fmla="*/ 490077 w 3888774"/>
              <a:gd name="connsiteY15" fmla="*/ 3463948 h 3960814"/>
              <a:gd name="connsiteX16" fmla="*/ 215756 w 3888774"/>
              <a:gd name="connsiteY16" fmla="*/ 2099945 h 3960814"/>
              <a:gd name="connsiteX17" fmla="*/ 248185 w 3888774"/>
              <a:gd name="connsiteY17" fmla="*/ 2060442 h 3960814"/>
              <a:gd name="connsiteX18" fmla="*/ 163032 w 3888774"/>
              <a:gd name="connsiteY18" fmla="*/ 1955760 h 3960814"/>
              <a:gd name="connsiteX19" fmla="*/ 164752 w 3888774"/>
              <a:gd name="connsiteY19" fmla="*/ 868209 h 3960814"/>
              <a:gd name="connsiteX20" fmla="*/ 1167082 w 3888774"/>
              <a:gd name="connsiteY20" fmla="*/ 446186 h 3960814"/>
              <a:gd name="connsiteX21" fmla="*/ 1296544 w 3888774"/>
              <a:gd name="connsiteY21" fmla="*/ 484247 h 3960814"/>
              <a:gd name="connsiteX22" fmla="*/ 1320439 w 3888774"/>
              <a:gd name="connsiteY22" fmla="*/ 439072 h 3960814"/>
              <a:gd name="connsiteX23" fmla="*/ 2133391 w 3888774"/>
              <a:gd name="connsiteY23" fmla="*/ 25 h 3960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888774" h="3960814">
                <a:moveTo>
                  <a:pt x="2133391" y="25"/>
                </a:moveTo>
                <a:cubicBezTo>
                  <a:pt x="2322878" y="-1345"/>
                  <a:pt x="2514789" y="51910"/>
                  <a:pt x="2684442" y="164750"/>
                </a:cubicBezTo>
                <a:cubicBezTo>
                  <a:pt x="2910649" y="315205"/>
                  <a:pt x="3054458" y="543101"/>
                  <a:pt x="3104099" y="789939"/>
                </a:cubicBezTo>
                <a:lnTo>
                  <a:pt x="3105346" y="988651"/>
                </a:lnTo>
                <a:lnTo>
                  <a:pt x="3273544" y="1038104"/>
                </a:lnTo>
                <a:cubicBezTo>
                  <a:pt x="3334127" y="1062660"/>
                  <a:pt x="3393153" y="1093653"/>
                  <a:pt x="3449702" y="1131265"/>
                </a:cubicBezTo>
                <a:cubicBezTo>
                  <a:pt x="3902113" y="1432173"/>
                  <a:pt x="4024931" y="2042859"/>
                  <a:pt x="3724022" y="2495268"/>
                </a:cubicBezTo>
                <a:cubicBezTo>
                  <a:pt x="3611181" y="2664924"/>
                  <a:pt x="3454778" y="2788228"/>
                  <a:pt x="3279496" y="2860220"/>
                </a:cubicBezTo>
                <a:lnTo>
                  <a:pt x="3197183" y="2885143"/>
                </a:lnTo>
                <a:lnTo>
                  <a:pt x="3206020" y="2970691"/>
                </a:lnTo>
                <a:cubicBezTo>
                  <a:pt x="3207387" y="3160176"/>
                  <a:pt x="3154134" y="3352086"/>
                  <a:pt x="3041293" y="3521742"/>
                </a:cubicBezTo>
                <a:cubicBezTo>
                  <a:pt x="2740384" y="3974153"/>
                  <a:pt x="2129700" y="4096971"/>
                  <a:pt x="1677289" y="3796062"/>
                </a:cubicBezTo>
                <a:cubicBezTo>
                  <a:pt x="1620738" y="3758451"/>
                  <a:pt x="1569337" y="3715996"/>
                  <a:pt x="1523270" y="3669616"/>
                </a:cubicBezTo>
                <a:lnTo>
                  <a:pt x="1423635" y="3547131"/>
                </a:lnTo>
                <a:lnTo>
                  <a:pt x="1409554" y="3554578"/>
                </a:lnTo>
                <a:cubicBezTo>
                  <a:pt x="1117416" y="3674566"/>
                  <a:pt x="772832" y="3652015"/>
                  <a:pt x="490077" y="3463948"/>
                </a:cubicBezTo>
                <a:cubicBezTo>
                  <a:pt x="37665" y="3163040"/>
                  <a:pt x="-85150" y="2552356"/>
                  <a:pt x="215756" y="2099945"/>
                </a:cubicBezTo>
                <a:lnTo>
                  <a:pt x="248185" y="2060442"/>
                </a:lnTo>
                <a:lnTo>
                  <a:pt x="163032" y="1955760"/>
                </a:lnTo>
                <a:cubicBezTo>
                  <a:pt x="-48264" y="1635855"/>
                  <a:pt x="-60931" y="1207520"/>
                  <a:pt x="164752" y="868209"/>
                </a:cubicBezTo>
                <a:cubicBezTo>
                  <a:pt x="390433" y="528902"/>
                  <a:pt x="790363" y="374991"/>
                  <a:pt x="1167082" y="446186"/>
                </a:cubicBezTo>
                <a:lnTo>
                  <a:pt x="1296544" y="484247"/>
                </a:lnTo>
                <a:lnTo>
                  <a:pt x="1320439" y="439072"/>
                </a:lnTo>
                <a:cubicBezTo>
                  <a:pt x="1508508" y="156315"/>
                  <a:pt x="1817582" y="2307"/>
                  <a:pt x="2133391" y="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idx="13"/>
          </p:nvPr>
        </p:nvSpPr>
        <p:spPr>
          <a:xfrm>
            <a:off x="4895850" y="1268413"/>
            <a:ext cx="3069980" cy="2019909"/>
          </a:xfrm>
          <a:custGeom>
            <a:avLst/>
            <a:gdLst>
              <a:gd name="connsiteX0" fmla="*/ 262528 w 3069980"/>
              <a:gd name="connsiteY0" fmla="*/ 0 h 2019909"/>
              <a:gd name="connsiteX1" fmla="*/ 2807452 w 3069980"/>
              <a:gd name="connsiteY1" fmla="*/ 0 h 2019909"/>
              <a:gd name="connsiteX2" fmla="*/ 3069980 w 3069980"/>
              <a:gd name="connsiteY2" fmla="*/ 262528 h 2019909"/>
              <a:gd name="connsiteX3" fmla="*/ 3069980 w 3069980"/>
              <a:gd name="connsiteY3" fmla="*/ 1757381 h 2019909"/>
              <a:gd name="connsiteX4" fmla="*/ 2807452 w 3069980"/>
              <a:gd name="connsiteY4" fmla="*/ 2019909 h 2019909"/>
              <a:gd name="connsiteX5" fmla="*/ 262528 w 3069980"/>
              <a:gd name="connsiteY5" fmla="*/ 2019909 h 2019909"/>
              <a:gd name="connsiteX6" fmla="*/ 0 w 3069980"/>
              <a:gd name="connsiteY6" fmla="*/ 1757381 h 2019909"/>
              <a:gd name="connsiteX7" fmla="*/ 0 w 3069980"/>
              <a:gd name="connsiteY7" fmla="*/ 262528 h 2019909"/>
              <a:gd name="connsiteX8" fmla="*/ 262528 w 3069980"/>
              <a:gd name="connsiteY8" fmla="*/ 0 h 2019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9980" h="2019909">
                <a:moveTo>
                  <a:pt x="262528" y="0"/>
                </a:moveTo>
                <a:lnTo>
                  <a:pt x="2807452" y="0"/>
                </a:lnTo>
                <a:cubicBezTo>
                  <a:pt x="2952442" y="0"/>
                  <a:pt x="3069980" y="117538"/>
                  <a:pt x="3069980" y="262528"/>
                </a:cubicBezTo>
                <a:lnTo>
                  <a:pt x="3069980" y="1757381"/>
                </a:lnTo>
                <a:cubicBezTo>
                  <a:pt x="3069980" y="1902371"/>
                  <a:pt x="2952442" y="2019909"/>
                  <a:pt x="2807452" y="2019909"/>
                </a:cubicBezTo>
                <a:lnTo>
                  <a:pt x="262528" y="2019909"/>
                </a:lnTo>
                <a:cubicBezTo>
                  <a:pt x="117538" y="2019909"/>
                  <a:pt x="0" y="1902371"/>
                  <a:pt x="0" y="1757381"/>
                </a:cubicBezTo>
                <a:lnTo>
                  <a:pt x="0" y="262528"/>
                </a:lnTo>
                <a:cubicBezTo>
                  <a:pt x="0" y="117538"/>
                  <a:pt x="117538" y="0"/>
                  <a:pt x="26252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idx="13"/>
          </p:nvPr>
        </p:nvSpPr>
        <p:spPr>
          <a:xfrm>
            <a:off x="4895850" y="1268413"/>
            <a:ext cx="3069980" cy="2019909"/>
          </a:xfrm>
          <a:custGeom>
            <a:avLst/>
            <a:gdLst>
              <a:gd name="connsiteX0" fmla="*/ 262528 w 3069980"/>
              <a:gd name="connsiteY0" fmla="*/ 0 h 2019909"/>
              <a:gd name="connsiteX1" fmla="*/ 2807452 w 3069980"/>
              <a:gd name="connsiteY1" fmla="*/ 0 h 2019909"/>
              <a:gd name="connsiteX2" fmla="*/ 3069980 w 3069980"/>
              <a:gd name="connsiteY2" fmla="*/ 262528 h 2019909"/>
              <a:gd name="connsiteX3" fmla="*/ 3069980 w 3069980"/>
              <a:gd name="connsiteY3" fmla="*/ 1757381 h 2019909"/>
              <a:gd name="connsiteX4" fmla="*/ 2807452 w 3069980"/>
              <a:gd name="connsiteY4" fmla="*/ 2019909 h 2019909"/>
              <a:gd name="connsiteX5" fmla="*/ 262528 w 3069980"/>
              <a:gd name="connsiteY5" fmla="*/ 2019909 h 2019909"/>
              <a:gd name="connsiteX6" fmla="*/ 0 w 3069980"/>
              <a:gd name="connsiteY6" fmla="*/ 1757381 h 2019909"/>
              <a:gd name="connsiteX7" fmla="*/ 0 w 3069980"/>
              <a:gd name="connsiteY7" fmla="*/ 262528 h 2019909"/>
              <a:gd name="connsiteX8" fmla="*/ 262528 w 3069980"/>
              <a:gd name="connsiteY8" fmla="*/ 0 h 2019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9980" h="2019909">
                <a:moveTo>
                  <a:pt x="262528" y="0"/>
                </a:moveTo>
                <a:lnTo>
                  <a:pt x="2807452" y="0"/>
                </a:lnTo>
                <a:cubicBezTo>
                  <a:pt x="2952442" y="0"/>
                  <a:pt x="3069980" y="117538"/>
                  <a:pt x="3069980" y="262528"/>
                </a:cubicBezTo>
                <a:lnTo>
                  <a:pt x="3069980" y="1757381"/>
                </a:lnTo>
                <a:cubicBezTo>
                  <a:pt x="3069980" y="1902371"/>
                  <a:pt x="2952442" y="2019909"/>
                  <a:pt x="2807452" y="2019909"/>
                </a:cubicBezTo>
                <a:lnTo>
                  <a:pt x="262528" y="2019909"/>
                </a:lnTo>
                <a:cubicBezTo>
                  <a:pt x="117538" y="2019909"/>
                  <a:pt x="0" y="1902371"/>
                  <a:pt x="0" y="1757381"/>
                </a:cubicBezTo>
                <a:lnTo>
                  <a:pt x="0" y="262528"/>
                </a:lnTo>
                <a:cubicBezTo>
                  <a:pt x="0" y="117538"/>
                  <a:pt x="117538" y="0"/>
                  <a:pt x="26252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4"/>
          </p:nvPr>
        </p:nvSpPr>
        <p:spPr>
          <a:xfrm>
            <a:off x="8426695" y="3221774"/>
            <a:ext cx="3069980" cy="2019909"/>
          </a:xfrm>
          <a:custGeom>
            <a:avLst/>
            <a:gdLst>
              <a:gd name="connsiteX0" fmla="*/ 262528 w 3069980"/>
              <a:gd name="connsiteY0" fmla="*/ 0 h 2019909"/>
              <a:gd name="connsiteX1" fmla="*/ 2807452 w 3069980"/>
              <a:gd name="connsiteY1" fmla="*/ 0 h 2019909"/>
              <a:gd name="connsiteX2" fmla="*/ 3069980 w 3069980"/>
              <a:gd name="connsiteY2" fmla="*/ 262528 h 2019909"/>
              <a:gd name="connsiteX3" fmla="*/ 3069980 w 3069980"/>
              <a:gd name="connsiteY3" fmla="*/ 1757381 h 2019909"/>
              <a:gd name="connsiteX4" fmla="*/ 2807452 w 3069980"/>
              <a:gd name="connsiteY4" fmla="*/ 2019909 h 2019909"/>
              <a:gd name="connsiteX5" fmla="*/ 262528 w 3069980"/>
              <a:gd name="connsiteY5" fmla="*/ 2019909 h 2019909"/>
              <a:gd name="connsiteX6" fmla="*/ 0 w 3069980"/>
              <a:gd name="connsiteY6" fmla="*/ 1757381 h 2019909"/>
              <a:gd name="connsiteX7" fmla="*/ 0 w 3069980"/>
              <a:gd name="connsiteY7" fmla="*/ 262528 h 2019909"/>
              <a:gd name="connsiteX8" fmla="*/ 262528 w 3069980"/>
              <a:gd name="connsiteY8" fmla="*/ 0 h 2019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9980" h="2019909">
                <a:moveTo>
                  <a:pt x="262528" y="0"/>
                </a:moveTo>
                <a:lnTo>
                  <a:pt x="2807452" y="0"/>
                </a:lnTo>
                <a:cubicBezTo>
                  <a:pt x="2952442" y="0"/>
                  <a:pt x="3069980" y="117538"/>
                  <a:pt x="3069980" y="262528"/>
                </a:cubicBezTo>
                <a:lnTo>
                  <a:pt x="3069980" y="1757381"/>
                </a:lnTo>
                <a:cubicBezTo>
                  <a:pt x="3069980" y="1902371"/>
                  <a:pt x="2952442" y="2019909"/>
                  <a:pt x="2807452" y="2019909"/>
                </a:cubicBezTo>
                <a:lnTo>
                  <a:pt x="262528" y="2019909"/>
                </a:lnTo>
                <a:cubicBezTo>
                  <a:pt x="117538" y="2019909"/>
                  <a:pt x="0" y="1902371"/>
                  <a:pt x="0" y="1757381"/>
                </a:cubicBezTo>
                <a:lnTo>
                  <a:pt x="0" y="262528"/>
                </a:lnTo>
                <a:cubicBezTo>
                  <a:pt x="0" y="117538"/>
                  <a:pt x="117538" y="0"/>
                  <a:pt x="26252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hemeOverride" Target="../theme/themeOverride3.xml"/><Relationship Id="rId1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DDF2FB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8" name="任意多边形: 形状 397"/>
          <p:cNvSpPr/>
          <p:nvPr/>
        </p:nvSpPr>
        <p:spPr>
          <a:xfrm>
            <a:off x="0" y="2414171"/>
            <a:ext cx="12192000" cy="4443829"/>
          </a:xfrm>
          <a:custGeom>
            <a:avLst/>
            <a:gdLst>
              <a:gd name="connsiteX0" fmla="*/ 12184929 w 12192000"/>
              <a:gd name="connsiteY0" fmla="*/ 0 h 4443829"/>
              <a:gd name="connsiteX1" fmla="*/ 12192000 w 12192000"/>
              <a:gd name="connsiteY1" fmla="*/ 713 h 4443829"/>
              <a:gd name="connsiteX2" fmla="*/ 12192000 w 12192000"/>
              <a:gd name="connsiteY2" fmla="*/ 4443829 h 4443829"/>
              <a:gd name="connsiteX3" fmla="*/ 0 w 12192000"/>
              <a:gd name="connsiteY3" fmla="*/ 4443829 h 4443829"/>
              <a:gd name="connsiteX4" fmla="*/ 0 w 12192000"/>
              <a:gd name="connsiteY4" fmla="*/ 1239105 h 4443829"/>
              <a:gd name="connsiteX5" fmla="*/ 12248 w 12192000"/>
              <a:gd name="connsiteY5" fmla="*/ 1237870 h 4443829"/>
              <a:gd name="connsiteX6" fmla="*/ 292460 w 12192000"/>
              <a:gd name="connsiteY6" fmla="*/ 1423607 h 4443829"/>
              <a:gd name="connsiteX7" fmla="*/ 305867 w 12192000"/>
              <a:gd name="connsiteY7" fmla="*/ 1466798 h 4443829"/>
              <a:gd name="connsiteX8" fmla="*/ 334557 w 12192000"/>
              <a:gd name="connsiteY8" fmla="*/ 1457892 h 4443829"/>
              <a:gd name="connsiteX9" fmla="*/ 427968 w 12192000"/>
              <a:gd name="connsiteY9" fmla="*/ 1448475 h 4443829"/>
              <a:gd name="connsiteX10" fmla="*/ 882050 w 12192000"/>
              <a:gd name="connsiteY10" fmla="*/ 1818563 h 4443829"/>
              <a:gd name="connsiteX11" fmla="*/ 885162 w 12192000"/>
              <a:gd name="connsiteY11" fmla="*/ 1849421 h 4443829"/>
              <a:gd name="connsiteX12" fmla="*/ 900021 w 12192000"/>
              <a:gd name="connsiteY12" fmla="*/ 1850919 h 4443829"/>
              <a:gd name="connsiteX13" fmla="*/ 1020198 w 12192000"/>
              <a:gd name="connsiteY13" fmla="*/ 1915712 h 4443829"/>
              <a:gd name="connsiteX14" fmla="*/ 1064474 w 12192000"/>
              <a:gd name="connsiteY14" fmla="*/ 1981380 h 4443829"/>
              <a:gd name="connsiteX15" fmla="*/ 1098233 w 12192000"/>
              <a:gd name="connsiteY15" fmla="*/ 1953525 h 4443829"/>
              <a:gd name="connsiteX16" fmla="*/ 1271132 w 12192000"/>
              <a:gd name="connsiteY16" fmla="*/ 1900712 h 4443829"/>
              <a:gd name="connsiteX17" fmla="*/ 1556070 w 12192000"/>
              <a:gd name="connsiteY17" fmla="*/ 2089581 h 4443829"/>
              <a:gd name="connsiteX18" fmla="*/ 1563138 w 12192000"/>
              <a:gd name="connsiteY18" fmla="*/ 2124590 h 4443829"/>
              <a:gd name="connsiteX19" fmla="*/ 1598465 w 12192000"/>
              <a:gd name="connsiteY19" fmla="*/ 2095442 h 4443829"/>
              <a:gd name="connsiteX20" fmla="*/ 1781563 w 12192000"/>
              <a:gd name="connsiteY20" fmla="*/ 2039513 h 4443829"/>
              <a:gd name="connsiteX21" fmla="*/ 2013129 w 12192000"/>
              <a:gd name="connsiteY21" fmla="*/ 2135431 h 4443829"/>
              <a:gd name="connsiteX22" fmla="*/ 2026786 w 12192000"/>
              <a:gd name="connsiteY22" fmla="*/ 2151983 h 4443829"/>
              <a:gd name="connsiteX23" fmla="*/ 2047822 w 12192000"/>
              <a:gd name="connsiteY23" fmla="*/ 2113229 h 4443829"/>
              <a:gd name="connsiteX24" fmla="*/ 2421404 w 12192000"/>
              <a:gd name="connsiteY24" fmla="*/ 1914597 h 4443829"/>
              <a:gd name="connsiteX25" fmla="*/ 2862776 w 12192000"/>
              <a:gd name="connsiteY25" fmla="*/ 2274326 h 4443829"/>
              <a:gd name="connsiteX26" fmla="*/ 2865335 w 12192000"/>
              <a:gd name="connsiteY26" fmla="*/ 2299711 h 4443829"/>
              <a:gd name="connsiteX27" fmla="*/ 2867972 w 12192000"/>
              <a:gd name="connsiteY27" fmla="*/ 2298280 h 4443829"/>
              <a:gd name="connsiteX28" fmla="*/ 2990314 w 12192000"/>
              <a:gd name="connsiteY28" fmla="*/ 2273580 h 4443829"/>
              <a:gd name="connsiteX29" fmla="*/ 3279920 w 12192000"/>
              <a:gd name="connsiteY29" fmla="*/ 2465544 h 4443829"/>
              <a:gd name="connsiteX30" fmla="*/ 3287696 w 12192000"/>
              <a:gd name="connsiteY30" fmla="*/ 2504057 h 4443829"/>
              <a:gd name="connsiteX31" fmla="*/ 3297371 w 12192000"/>
              <a:gd name="connsiteY31" fmla="*/ 2492330 h 4443829"/>
              <a:gd name="connsiteX32" fmla="*/ 3519619 w 12192000"/>
              <a:gd name="connsiteY32" fmla="*/ 2400271 h 4443829"/>
              <a:gd name="connsiteX33" fmla="*/ 3809225 w 12192000"/>
              <a:gd name="connsiteY33" fmla="*/ 2592235 h 4443829"/>
              <a:gd name="connsiteX34" fmla="*/ 3816304 w 12192000"/>
              <a:gd name="connsiteY34" fmla="*/ 2627298 h 4443829"/>
              <a:gd name="connsiteX35" fmla="*/ 3848878 w 12192000"/>
              <a:gd name="connsiteY35" fmla="*/ 2605336 h 4443829"/>
              <a:gd name="connsiteX36" fmla="*/ 3933959 w 12192000"/>
              <a:gd name="connsiteY36" fmla="*/ 2588159 h 4443829"/>
              <a:gd name="connsiteX37" fmla="*/ 3978010 w 12192000"/>
              <a:gd name="connsiteY37" fmla="*/ 2592600 h 4443829"/>
              <a:gd name="connsiteX38" fmla="*/ 3992976 w 12192000"/>
              <a:gd name="connsiteY38" fmla="*/ 2597246 h 4443829"/>
              <a:gd name="connsiteX39" fmla="*/ 4002597 w 12192000"/>
              <a:gd name="connsiteY39" fmla="*/ 2585585 h 4443829"/>
              <a:gd name="connsiteX40" fmla="*/ 4270267 w 12192000"/>
              <a:gd name="connsiteY40" fmla="*/ 2474712 h 4443829"/>
              <a:gd name="connsiteX41" fmla="*/ 4584159 w 12192000"/>
              <a:gd name="connsiteY41" fmla="*/ 2641608 h 4443829"/>
              <a:gd name="connsiteX42" fmla="*/ 4598588 w 12192000"/>
              <a:gd name="connsiteY42" fmla="*/ 2668190 h 4443829"/>
              <a:gd name="connsiteX43" fmla="*/ 4614377 w 12192000"/>
              <a:gd name="connsiteY43" fmla="*/ 2655162 h 4443829"/>
              <a:gd name="connsiteX44" fmla="*/ 4743246 w 12192000"/>
              <a:gd name="connsiteY44" fmla="*/ 2615798 h 4443829"/>
              <a:gd name="connsiteX45" fmla="*/ 4955623 w 12192000"/>
              <a:gd name="connsiteY45" fmla="*/ 2756571 h 4443829"/>
              <a:gd name="connsiteX46" fmla="*/ 4957856 w 12192000"/>
              <a:gd name="connsiteY46" fmla="*/ 2767629 h 4443829"/>
              <a:gd name="connsiteX47" fmla="*/ 4971596 w 12192000"/>
              <a:gd name="connsiteY47" fmla="*/ 2750976 h 4443829"/>
              <a:gd name="connsiteX48" fmla="*/ 5217823 w 12192000"/>
              <a:gd name="connsiteY48" fmla="*/ 2648985 h 4443829"/>
              <a:gd name="connsiteX49" fmla="*/ 5412515 w 12192000"/>
              <a:gd name="connsiteY49" fmla="*/ 2708456 h 4443829"/>
              <a:gd name="connsiteX50" fmla="*/ 5450532 w 12192000"/>
              <a:gd name="connsiteY50" fmla="*/ 2739822 h 4443829"/>
              <a:gd name="connsiteX51" fmla="*/ 5454800 w 12192000"/>
              <a:gd name="connsiteY51" fmla="*/ 2734651 h 4443829"/>
              <a:gd name="connsiteX52" fmla="*/ 5661613 w 12192000"/>
              <a:gd name="connsiteY52" fmla="*/ 2648985 h 4443829"/>
              <a:gd name="connsiteX53" fmla="*/ 5825143 w 12192000"/>
              <a:gd name="connsiteY53" fmla="*/ 2698937 h 4443829"/>
              <a:gd name="connsiteX54" fmla="*/ 5829872 w 12192000"/>
              <a:gd name="connsiteY54" fmla="*/ 2702839 h 4443829"/>
              <a:gd name="connsiteX55" fmla="*/ 5857073 w 12192000"/>
              <a:gd name="connsiteY55" fmla="*/ 2652725 h 4443829"/>
              <a:gd name="connsiteX56" fmla="*/ 6262258 w 12192000"/>
              <a:gd name="connsiteY56" fmla="*/ 2437289 h 4443829"/>
              <a:gd name="connsiteX57" fmla="*/ 6607777 w 12192000"/>
              <a:gd name="connsiteY57" fmla="*/ 2580408 h 4443829"/>
              <a:gd name="connsiteX58" fmla="*/ 6613906 w 12192000"/>
              <a:gd name="connsiteY58" fmla="*/ 2587836 h 4443829"/>
              <a:gd name="connsiteX59" fmla="*/ 6615627 w 12192000"/>
              <a:gd name="connsiteY59" fmla="*/ 2586415 h 4443829"/>
              <a:gd name="connsiteX60" fmla="*/ 6836575 w 12192000"/>
              <a:gd name="connsiteY60" fmla="*/ 2518925 h 4443829"/>
              <a:gd name="connsiteX61" fmla="*/ 7116008 w 12192000"/>
              <a:gd name="connsiteY61" fmla="*/ 2634670 h 4443829"/>
              <a:gd name="connsiteX62" fmla="*/ 7117410 w 12192000"/>
              <a:gd name="connsiteY62" fmla="*/ 2636369 h 4443829"/>
              <a:gd name="connsiteX63" fmla="*/ 7155859 w 12192000"/>
              <a:gd name="connsiteY63" fmla="*/ 2604645 h 4443829"/>
              <a:gd name="connsiteX64" fmla="*/ 7376807 w 12192000"/>
              <a:gd name="connsiteY64" fmla="*/ 2537155 h 4443829"/>
              <a:gd name="connsiteX65" fmla="*/ 7656240 w 12192000"/>
              <a:gd name="connsiteY65" fmla="*/ 2652900 h 4443829"/>
              <a:gd name="connsiteX66" fmla="*/ 7664619 w 12192000"/>
              <a:gd name="connsiteY66" fmla="*/ 2663055 h 4443829"/>
              <a:gd name="connsiteX67" fmla="*/ 7703139 w 12192000"/>
              <a:gd name="connsiteY67" fmla="*/ 2631273 h 4443829"/>
              <a:gd name="connsiteX68" fmla="*/ 7854163 w 12192000"/>
              <a:gd name="connsiteY68" fmla="*/ 2585141 h 4443829"/>
              <a:gd name="connsiteX69" fmla="*/ 7959305 w 12192000"/>
              <a:gd name="connsiteY69" fmla="*/ 2606368 h 4443829"/>
              <a:gd name="connsiteX70" fmla="*/ 7971527 w 12192000"/>
              <a:gd name="connsiteY70" fmla="*/ 2613002 h 4443829"/>
              <a:gd name="connsiteX71" fmla="*/ 7976558 w 12192000"/>
              <a:gd name="connsiteY71" fmla="*/ 2603732 h 4443829"/>
              <a:gd name="connsiteX72" fmla="*/ 8336202 w 12192000"/>
              <a:gd name="connsiteY72" fmla="*/ 2412511 h 4443829"/>
              <a:gd name="connsiteX73" fmla="*/ 8423611 w 12192000"/>
              <a:gd name="connsiteY73" fmla="*/ 2421323 h 4443829"/>
              <a:gd name="connsiteX74" fmla="*/ 8500842 w 12192000"/>
              <a:gd name="connsiteY74" fmla="*/ 2445297 h 4443829"/>
              <a:gd name="connsiteX75" fmla="*/ 8502624 w 12192000"/>
              <a:gd name="connsiteY75" fmla="*/ 2427626 h 4443829"/>
              <a:gd name="connsiteX76" fmla="*/ 8790829 w 12192000"/>
              <a:gd name="connsiteY76" fmla="*/ 2192732 h 4443829"/>
              <a:gd name="connsiteX77" fmla="*/ 8905338 w 12192000"/>
              <a:gd name="connsiteY77" fmla="*/ 2215851 h 4443829"/>
              <a:gd name="connsiteX78" fmla="*/ 8923835 w 12192000"/>
              <a:gd name="connsiteY78" fmla="*/ 2225890 h 4443829"/>
              <a:gd name="connsiteX79" fmla="*/ 8936370 w 12192000"/>
              <a:gd name="connsiteY79" fmla="*/ 2185507 h 4443829"/>
              <a:gd name="connsiteX80" fmla="*/ 9207434 w 12192000"/>
              <a:gd name="connsiteY80" fmla="*/ 2005834 h 4443829"/>
              <a:gd name="connsiteX81" fmla="*/ 9371914 w 12192000"/>
              <a:gd name="connsiteY81" fmla="*/ 2056076 h 4443829"/>
              <a:gd name="connsiteX82" fmla="*/ 9398392 w 12192000"/>
              <a:gd name="connsiteY82" fmla="*/ 2077923 h 4443829"/>
              <a:gd name="connsiteX83" fmla="*/ 9409437 w 12192000"/>
              <a:gd name="connsiteY83" fmla="*/ 2064536 h 4443829"/>
              <a:gd name="connsiteX84" fmla="*/ 9617455 w 12192000"/>
              <a:gd name="connsiteY84" fmla="*/ 1978372 h 4443829"/>
              <a:gd name="connsiteX85" fmla="*/ 9676743 w 12192000"/>
              <a:gd name="connsiteY85" fmla="*/ 1984349 h 4443829"/>
              <a:gd name="connsiteX86" fmla="*/ 9726424 w 12192000"/>
              <a:gd name="connsiteY86" fmla="*/ 1999771 h 4443829"/>
              <a:gd name="connsiteX87" fmla="*/ 9735149 w 12192000"/>
              <a:gd name="connsiteY87" fmla="*/ 1971663 h 4443829"/>
              <a:gd name="connsiteX88" fmla="*/ 10085815 w 12192000"/>
              <a:gd name="connsiteY88" fmla="*/ 1739226 h 4443829"/>
              <a:gd name="connsiteX89" fmla="*/ 10354921 w 12192000"/>
              <a:gd name="connsiteY89" fmla="*/ 1850693 h 4443829"/>
              <a:gd name="connsiteX90" fmla="*/ 10371489 w 12192000"/>
              <a:gd name="connsiteY90" fmla="*/ 1870774 h 4443829"/>
              <a:gd name="connsiteX91" fmla="*/ 10395973 w 12192000"/>
              <a:gd name="connsiteY91" fmla="*/ 1828099 h 4443829"/>
              <a:gd name="connsiteX92" fmla="*/ 10575163 w 12192000"/>
              <a:gd name="connsiteY92" fmla="*/ 1720106 h 4443829"/>
              <a:gd name="connsiteX93" fmla="*/ 10630055 w 12192000"/>
              <a:gd name="connsiteY93" fmla="*/ 1714572 h 4443829"/>
              <a:gd name="connsiteX94" fmla="*/ 10632840 w 12192000"/>
              <a:gd name="connsiteY94" fmla="*/ 1683011 h 4443829"/>
              <a:gd name="connsiteX95" fmla="*/ 10943103 w 12192000"/>
              <a:gd name="connsiteY95" fmla="*/ 1364892 h 4443829"/>
              <a:gd name="connsiteX96" fmla="*/ 10954134 w 12192000"/>
              <a:gd name="connsiteY96" fmla="*/ 1363780 h 4443829"/>
              <a:gd name="connsiteX97" fmla="*/ 10942284 w 12192000"/>
              <a:gd name="connsiteY97" fmla="*/ 1325603 h 4443829"/>
              <a:gd name="connsiteX98" fmla="*/ 10932665 w 12192000"/>
              <a:gd name="connsiteY98" fmla="*/ 1230188 h 4443829"/>
              <a:gd name="connsiteX99" fmla="*/ 11406107 w 12192000"/>
              <a:gd name="connsiteY99" fmla="*/ 756746 h 4443829"/>
              <a:gd name="connsiteX100" fmla="*/ 11421440 w 12192000"/>
              <a:gd name="connsiteY100" fmla="*/ 758292 h 4443829"/>
              <a:gd name="connsiteX101" fmla="*/ 11413131 w 12192000"/>
              <a:gd name="connsiteY101" fmla="*/ 731525 h 4443829"/>
              <a:gd name="connsiteX102" fmla="*/ 11406108 w 12192000"/>
              <a:gd name="connsiteY102" fmla="*/ 661861 h 4443829"/>
              <a:gd name="connsiteX103" fmla="*/ 11751775 w 12192000"/>
              <a:gd name="connsiteY103" fmla="*/ 316194 h 4443829"/>
              <a:gd name="connsiteX104" fmla="*/ 11821439 w 12192000"/>
              <a:gd name="connsiteY104" fmla="*/ 323217 h 4443829"/>
              <a:gd name="connsiteX105" fmla="*/ 11840916 w 12192000"/>
              <a:gd name="connsiteY105" fmla="*/ 329263 h 4443829"/>
              <a:gd name="connsiteX106" fmla="*/ 11846285 w 12192000"/>
              <a:gd name="connsiteY106" fmla="*/ 276003 h 4443829"/>
              <a:gd name="connsiteX107" fmla="*/ 12184929 w 12192000"/>
              <a:gd name="connsiteY107" fmla="*/ 0 h 4443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12192000" h="4443829">
                <a:moveTo>
                  <a:pt x="12184929" y="0"/>
                </a:moveTo>
                <a:lnTo>
                  <a:pt x="12192000" y="713"/>
                </a:lnTo>
                <a:lnTo>
                  <a:pt x="12192000" y="4443829"/>
                </a:lnTo>
                <a:lnTo>
                  <a:pt x="0" y="4443829"/>
                </a:lnTo>
                <a:lnTo>
                  <a:pt x="0" y="1239105"/>
                </a:lnTo>
                <a:lnTo>
                  <a:pt x="12248" y="1237870"/>
                </a:lnTo>
                <a:cubicBezTo>
                  <a:pt x="138215" y="1237870"/>
                  <a:pt x="246294" y="1314457"/>
                  <a:pt x="292460" y="1423607"/>
                </a:cubicBezTo>
                <a:lnTo>
                  <a:pt x="305867" y="1466798"/>
                </a:lnTo>
                <a:lnTo>
                  <a:pt x="334557" y="1457892"/>
                </a:lnTo>
                <a:cubicBezTo>
                  <a:pt x="364730" y="1451718"/>
                  <a:pt x="395971" y="1448475"/>
                  <a:pt x="427968" y="1448475"/>
                </a:cubicBezTo>
                <a:cubicBezTo>
                  <a:pt x="651954" y="1448475"/>
                  <a:pt x="838831" y="1607355"/>
                  <a:pt x="882050" y="1818563"/>
                </a:cubicBezTo>
                <a:lnTo>
                  <a:pt x="885162" y="1849421"/>
                </a:lnTo>
                <a:lnTo>
                  <a:pt x="900021" y="1850919"/>
                </a:lnTo>
                <a:cubicBezTo>
                  <a:pt x="946443" y="1860418"/>
                  <a:pt x="987937" y="1883450"/>
                  <a:pt x="1020198" y="1915712"/>
                </a:cubicBezTo>
                <a:lnTo>
                  <a:pt x="1064474" y="1981380"/>
                </a:lnTo>
                <a:lnTo>
                  <a:pt x="1098233" y="1953525"/>
                </a:lnTo>
                <a:cubicBezTo>
                  <a:pt x="1147589" y="1920182"/>
                  <a:pt x="1207087" y="1900712"/>
                  <a:pt x="1271132" y="1900712"/>
                </a:cubicBezTo>
                <a:cubicBezTo>
                  <a:pt x="1399223" y="1900712"/>
                  <a:pt x="1509124" y="1978591"/>
                  <a:pt x="1556070" y="2089581"/>
                </a:cubicBezTo>
                <a:lnTo>
                  <a:pt x="1563138" y="2124590"/>
                </a:lnTo>
                <a:lnTo>
                  <a:pt x="1598465" y="2095442"/>
                </a:lnTo>
                <a:cubicBezTo>
                  <a:pt x="1650731" y="2060132"/>
                  <a:pt x="1713739" y="2039513"/>
                  <a:pt x="1781563" y="2039513"/>
                </a:cubicBezTo>
                <a:cubicBezTo>
                  <a:pt x="1871995" y="2039513"/>
                  <a:pt x="1953867" y="2076168"/>
                  <a:pt x="2013129" y="2135431"/>
                </a:cubicBezTo>
                <a:lnTo>
                  <a:pt x="2026786" y="2151983"/>
                </a:lnTo>
                <a:lnTo>
                  <a:pt x="2047822" y="2113229"/>
                </a:lnTo>
                <a:cubicBezTo>
                  <a:pt x="2128784" y="1993389"/>
                  <a:pt x="2265893" y="1914597"/>
                  <a:pt x="2421404" y="1914597"/>
                </a:cubicBezTo>
                <a:cubicBezTo>
                  <a:pt x="2639120" y="1914597"/>
                  <a:pt x="2820766" y="2069029"/>
                  <a:pt x="2862776" y="2274326"/>
                </a:cubicBezTo>
                <a:lnTo>
                  <a:pt x="2865335" y="2299711"/>
                </a:lnTo>
                <a:lnTo>
                  <a:pt x="2867972" y="2298280"/>
                </a:lnTo>
                <a:cubicBezTo>
                  <a:pt x="2905575" y="2282375"/>
                  <a:pt x="2946918" y="2273580"/>
                  <a:pt x="2990314" y="2273580"/>
                </a:cubicBezTo>
                <a:cubicBezTo>
                  <a:pt x="3120504" y="2273580"/>
                  <a:pt x="3232206" y="2352735"/>
                  <a:pt x="3279920" y="2465544"/>
                </a:cubicBezTo>
                <a:lnTo>
                  <a:pt x="3287696" y="2504057"/>
                </a:lnTo>
                <a:lnTo>
                  <a:pt x="3297371" y="2492330"/>
                </a:lnTo>
                <a:cubicBezTo>
                  <a:pt x="3354250" y="2435451"/>
                  <a:pt x="3432826" y="2400271"/>
                  <a:pt x="3519619" y="2400271"/>
                </a:cubicBezTo>
                <a:cubicBezTo>
                  <a:pt x="3649809" y="2400271"/>
                  <a:pt x="3761511" y="2479426"/>
                  <a:pt x="3809225" y="2592235"/>
                </a:cubicBezTo>
                <a:lnTo>
                  <a:pt x="3816304" y="2627298"/>
                </a:lnTo>
                <a:lnTo>
                  <a:pt x="3848878" y="2605336"/>
                </a:lnTo>
                <a:cubicBezTo>
                  <a:pt x="3875028" y="2594276"/>
                  <a:pt x="3903779" y="2588159"/>
                  <a:pt x="3933959" y="2588159"/>
                </a:cubicBezTo>
                <a:cubicBezTo>
                  <a:pt x="3949049" y="2588159"/>
                  <a:pt x="3963781" y="2589688"/>
                  <a:pt x="3978010" y="2592600"/>
                </a:cubicBezTo>
                <a:lnTo>
                  <a:pt x="3992976" y="2597246"/>
                </a:lnTo>
                <a:lnTo>
                  <a:pt x="4002597" y="2585585"/>
                </a:lnTo>
                <a:cubicBezTo>
                  <a:pt x="4071100" y="2517082"/>
                  <a:pt x="4165736" y="2474712"/>
                  <a:pt x="4270267" y="2474712"/>
                </a:cubicBezTo>
                <a:cubicBezTo>
                  <a:pt x="4400932" y="2474712"/>
                  <a:pt x="4516135" y="2540915"/>
                  <a:pt x="4584159" y="2641608"/>
                </a:cubicBezTo>
                <a:lnTo>
                  <a:pt x="4598588" y="2668190"/>
                </a:lnTo>
                <a:lnTo>
                  <a:pt x="4614377" y="2655162"/>
                </a:lnTo>
                <a:cubicBezTo>
                  <a:pt x="4651164" y="2630310"/>
                  <a:pt x="4695510" y="2615798"/>
                  <a:pt x="4743246" y="2615798"/>
                </a:cubicBezTo>
                <a:cubicBezTo>
                  <a:pt x="4838719" y="2615798"/>
                  <a:pt x="4920633" y="2673845"/>
                  <a:pt x="4955623" y="2756571"/>
                </a:cubicBezTo>
                <a:lnTo>
                  <a:pt x="4957856" y="2767629"/>
                </a:lnTo>
                <a:lnTo>
                  <a:pt x="4971596" y="2750976"/>
                </a:lnTo>
                <a:cubicBezTo>
                  <a:pt x="5034611" y="2687961"/>
                  <a:pt x="5121666" y="2648985"/>
                  <a:pt x="5217823" y="2648985"/>
                </a:cubicBezTo>
                <a:cubicBezTo>
                  <a:pt x="5289943" y="2648985"/>
                  <a:pt x="5356939" y="2670909"/>
                  <a:pt x="5412515" y="2708456"/>
                </a:cubicBezTo>
                <a:lnTo>
                  <a:pt x="5450532" y="2739822"/>
                </a:lnTo>
                <a:lnTo>
                  <a:pt x="5454800" y="2734651"/>
                </a:lnTo>
                <a:cubicBezTo>
                  <a:pt x="5507729" y="2681722"/>
                  <a:pt x="5580849" y="2648985"/>
                  <a:pt x="5661613" y="2648985"/>
                </a:cubicBezTo>
                <a:cubicBezTo>
                  <a:pt x="5722189" y="2648985"/>
                  <a:pt x="5778463" y="2667400"/>
                  <a:pt x="5825143" y="2698937"/>
                </a:cubicBezTo>
                <a:lnTo>
                  <a:pt x="5829872" y="2702839"/>
                </a:lnTo>
                <a:lnTo>
                  <a:pt x="5857073" y="2652725"/>
                </a:lnTo>
                <a:cubicBezTo>
                  <a:pt x="5944885" y="2522746"/>
                  <a:pt x="6093592" y="2437289"/>
                  <a:pt x="6262258" y="2437289"/>
                </a:cubicBezTo>
                <a:cubicBezTo>
                  <a:pt x="6397192" y="2437289"/>
                  <a:pt x="6519351" y="2491982"/>
                  <a:pt x="6607777" y="2580408"/>
                </a:cubicBezTo>
                <a:lnTo>
                  <a:pt x="6613906" y="2587836"/>
                </a:lnTo>
                <a:lnTo>
                  <a:pt x="6615627" y="2586415"/>
                </a:lnTo>
                <a:cubicBezTo>
                  <a:pt x="6678698" y="2543806"/>
                  <a:pt x="6754731" y="2518925"/>
                  <a:pt x="6836575" y="2518925"/>
                </a:cubicBezTo>
                <a:cubicBezTo>
                  <a:pt x="6945701" y="2518925"/>
                  <a:pt x="7044495" y="2563157"/>
                  <a:pt x="7116008" y="2634670"/>
                </a:cubicBezTo>
                <a:lnTo>
                  <a:pt x="7117410" y="2636369"/>
                </a:lnTo>
                <a:lnTo>
                  <a:pt x="7155859" y="2604645"/>
                </a:lnTo>
                <a:cubicBezTo>
                  <a:pt x="7218930" y="2562036"/>
                  <a:pt x="7294963" y="2537155"/>
                  <a:pt x="7376807" y="2537155"/>
                </a:cubicBezTo>
                <a:cubicBezTo>
                  <a:pt x="7485933" y="2537155"/>
                  <a:pt x="7584727" y="2581387"/>
                  <a:pt x="7656240" y="2652900"/>
                </a:cubicBezTo>
                <a:lnTo>
                  <a:pt x="7664619" y="2663055"/>
                </a:lnTo>
                <a:lnTo>
                  <a:pt x="7703139" y="2631273"/>
                </a:lnTo>
                <a:cubicBezTo>
                  <a:pt x="7746250" y="2602148"/>
                  <a:pt x="7798220" y="2585141"/>
                  <a:pt x="7854163" y="2585141"/>
                </a:cubicBezTo>
                <a:cubicBezTo>
                  <a:pt x="7891458" y="2585141"/>
                  <a:pt x="7926988" y="2592700"/>
                  <a:pt x="7959305" y="2606368"/>
                </a:cubicBezTo>
                <a:lnTo>
                  <a:pt x="7971527" y="2613002"/>
                </a:lnTo>
                <a:lnTo>
                  <a:pt x="7976558" y="2603732"/>
                </a:lnTo>
                <a:cubicBezTo>
                  <a:pt x="8054500" y="2488363"/>
                  <a:pt x="8186493" y="2412511"/>
                  <a:pt x="8336202" y="2412511"/>
                </a:cubicBezTo>
                <a:cubicBezTo>
                  <a:pt x="8366144" y="2412511"/>
                  <a:pt x="8395377" y="2415545"/>
                  <a:pt x="8423611" y="2421323"/>
                </a:cubicBezTo>
                <a:lnTo>
                  <a:pt x="8500842" y="2445297"/>
                </a:lnTo>
                <a:lnTo>
                  <a:pt x="8502624" y="2427626"/>
                </a:lnTo>
                <a:cubicBezTo>
                  <a:pt x="8530055" y="2293573"/>
                  <a:pt x="8648666" y="2192732"/>
                  <a:pt x="8790829" y="2192732"/>
                </a:cubicBezTo>
                <a:cubicBezTo>
                  <a:pt x="8831447" y="2192732"/>
                  <a:pt x="8870142" y="2200964"/>
                  <a:pt x="8905338" y="2215851"/>
                </a:cubicBezTo>
                <a:lnTo>
                  <a:pt x="8923835" y="2225890"/>
                </a:lnTo>
                <a:lnTo>
                  <a:pt x="8936370" y="2185507"/>
                </a:lnTo>
                <a:cubicBezTo>
                  <a:pt x="8981030" y="2079921"/>
                  <a:pt x="9085580" y="2005834"/>
                  <a:pt x="9207434" y="2005834"/>
                </a:cubicBezTo>
                <a:cubicBezTo>
                  <a:pt x="9268361" y="2005834"/>
                  <a:pt x="9324962" y="2024356"/>
                  <a:pt x="9371914" y="2056076"/>
                </a:cubicBezTo>
                <a:lnTo>
                  <a:pt x="9398392" y="2077923"/>
                </a:lnTo>
                <a:lnTo>
                  <a:pt x="9409437" y="2064536"/>
                </a:lnTo>
                <a:cubicBezTo>
                  <a:pt x="9462674" y="2011300"/>
                  <a:pt x="9536219" y="1978372"/>
                  <a:pt x="9617455" y="1978372"/>
                </a:cubicBezTo>
                <a:cubicBezTo>
                  <a:pt x="9637764" y="1978372"/>
                  <a:pt x="9657592" y="1980430"/>
                  <a:pt x="9676743" y="1984349"/>
                </a:cubicBezTo>
                <a:lnTo>
                  <a:pt x="9726424" y="1999771"/>
                </a:lnTo>
                <a:lnTo>
                  <a:pt x="9735149" y="1971663"/>
                </a:lnTo>
                <a:cubicBezTo>
                  <a:pt x="9792923" y="1835069"/>
                  <a:pt x="9928176" y="1739226"/>
                  <a:pt x="10085815" y="1739226"/>
                </a:cubicBezTo>
                <a:cubicBezTo>
                  <a:pt x="10190908" y="1739226"/>
                  <a:pt x="10286051" y="1781823"/>
                  <a:pt x="10354921" y="1850693"/>
                </a:cubicBezTo>
                <a:lnTo>
                  <a:pt x="10371489" y="1870774"/>
                </a:lnTo>
                <a:lnTo>
                  <a:pt x="10395973" y="1828099"/>
                </a:lnTo>
                <a:cubicBezTo>
                  <a:pt x="10440810" y="1773768"/>
                  <a:pt x="10503551" y="1734760"/>
                  <a:pt x="10575163" y="1720106"/>
                </a:cubicBezTo>
                <a:lnTo>
                  <a:pt x="10630055" y="1714572"/>
                </a:lnTo>
                <a:lnTo>
                  <a:pt x="10632840" y="1683011"/>
                </a:lnTo>
                <a:cubicBezTo>
                  <a:pt x="10661313" y="1523614"/>
                  <a:pt x="10785079" y="1397229"/>
                  <a:pt x="10943103" y="1364892"/>
                </a:cubicBezTo>
                <a:lnTo>
                  <a:pt x="10954134" y="1363780"/>
                </a:lnTo>
                <a:lnTo>
                  <a:pt x="10942284" y="1325603"/>
                </a:lnTo>
                <a:cubicBezTo>
                  <a:pt x="10935977" y="1294783"/>
                  <a:pt x="10932665" y="1262873"/>
                  <a:pt x="10932665" y="1230188"/>
                </a:cubicBezTo>
                <a:cubicBezTo>
                  <a:pt x="10932665" y="968713"/>
                  <a:pt x="11144632" y="756746"/>
                  <a:pt x="11406107" y="756746"/>
                </a:cubicBezTo>
                <a:lnTo>
                  <a:pt x="11421440" y="758292"/>
                </a:lnTo>
                <a:lnTo>
                  <a:pt x="11413131" y="731525"/>
                </a:lnTo>
                <a:cubicBezTo>
                  <a:pt x="11408526" y="709023"/>
                  <a:pt x="11406108" y="685725"/>
                  <a:pt x="11406108" y="661861"/>
                </a:cubicBezTo>
                <a:cubicBezTo>
                  <a:pt x="11406108" y="470954"/>
                  <a:pt x="11560868" y="316194"/>
                  <a:pt x="11751775" y="316194"/>
                </a:cubicBezTo>
                <a:cubicBezTo>
                  <a:pt x="11775638" y="316194"/>
                  <a:pt x="11798937" y="318612"/>
                  <a:pt x="11821439" y="323217"/>
                </a:cubicBezTo>
                <a:lnTo>
                  <a:pt x="11840916" y="329263"/>
                </a:lnTo>
                <a:lnTo>
                  <a:pt x="11846285" y="276003"/>
                </a:lnTo>
                <a:cubicBezTo>
                  <a:pt x="11878517" y="118488"/>
                  <a:pt x="12017885" y="0"/>
                  <a:pt x="121849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61" name="矩形: 圆角 460"/>
          <p:cNvSpPr/>
          <p:nvPr/>
        </p:nvSpPr>
        <p:spPr>
          <a:xfrm>
            <a:off x="1917928" y="1912013"/>
            <a:ext cx="8356145" cy="3588095"/>
          </a:xfrm>
          <a:prstGeom prst="roundRect">
            <a:avLst>
              <a:gd name="adj" fmla="val 5443"/>
            </a:avLst>
          </a:prstGeom>
          <a:solidFill>
            <a:srgbClr val="1C4421"/>
          </a:solidFill>
          <a:ln w="127000">
            <a:solidFill>
              <a:srgbClr val="8154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3" name="任意多边形: 形状 242"/>
          <p:cNvSpPr/>
          <p:nvPr/>
        </p:nvSpPr>
        <p:spPr>
          <a:xfrm>
            <a:off x="0" y="0"/>
            <a:ext cx="4136862" cy="3295878"/>
          </a:xfrm>
          <a:custGeom>
            <a:avLst/>
            <a:gdLst>
              <a:gd name="connsiteX0" fmla="*/ 0 w 4136862"/>
              <a:gd name="connsiteY0" fmla="*/ 0 h 3295878"/>
              <a:gd name="connsiteX1" fmla="*/ 4133397 w 4136862"/>
              <a:gd name="connsiteY1" fmla="*/ 0 h 3295878"/>
              <a:gd name="connsiteX2" fmla="*/ 4136862 w 4136862"/>
              <a:gd name="connsiteY2" fmla="*/ 34374 h 3295878"/>
              <a:gd name="connsiteX3" fmla="*/ 3789581 w 4136862"/>
              <a:gd name="connsiteY3" fmla="*/ 381654 h 3295878"/>
              <a:gd name="connsiteX4" fmla="*/ 3779520 w 4136862"/>
              <a:gd name="connsiteY4" fmla="*/ 380893 h 3295878"/>
              <a:gd name="connsiteX5" fmla="*/ 3733323 w 4136862"/>
              <a:gd name="connsiteY5" fmla="*/ 449413 h 3295878"/>
              <a:gd name="connsiteX6" fmla="*/ 3598056 w 4136862"/>
              <a:gd name="connsiteY6" fmla="*/ 522342 h 3295878"/>
              <a:gd name="connsiteX7" fmla="*/ 3580528 w 4136862"/>
              <a:gd name="connsiteY7" fmla="*/ 524109 h 3295878"/>
              <a:gd name="connsiteX8" fmla="*/ 3578566 w 4136862"/>
              <a:gd name="connsiteY8" fmla="*/ 543575 h 3295878"/>
              <a:gd name="connsiteX9" fmla="*/ 3223020 w 4136862"/>
              <a:gd name="connsiteY9" fmla="*/ 833353 h 3295878"/>
              <a:gd name="connsiteX10" fmla="*/ 3149879 w 4136862"/>
              <a:gd name="connsiteY10" fmla="*/ 825980 h 3295878"/>
              <a:gd name="connsiteX11" fmla="*/ 3105714 w 4136862"/>
              <a:gd name="connsiteY11" fmla="*/ 812271 h 3295878"/>
              <a:gd name="connsiteX12" fmla="*/ 3109690 w 4136862"/>
              <a:gd name="connsiteY12" fmla="*/ 851711 h 3295878"/>
              <a:gd name="connsiteX13" fmla="*/ 2888036 w 4136862"/>
              <a:gd name="connsiteY13" fmla="*/ 1186111 h 3295878"/>
              <a:gd name="connsiteX14" fmla="*/ 2854055 w 4136862"/>
              <a:gd name="connsiteY14" fmla="*/ 1196659 h 3295878"/>
              <a:gd name="connsiteX15" fmla="*/ 2858049 w 4136862"/>
              <a:gd name="connsiteY15" fmla="*/ 1236280 h 3295878"/>
              <a:gd name="connsiteX16" fmla="*/ 2640044 w 4136862"/>
              <a:gd name="connsiteY16" fmla="*/ 1646299 h 3295878"/>
              <a:gd name="connsiteX17" fmla="*/ 2592259 w 4136862"/>
              <a:gd name="connsiteY17" fmla="*/ 1672236 h 3295878"/>
              <a:gd name="connsiteX18" fmla="*/ 2605358 w 4136862"/>
              <a:gd name="connsiteY18" fmla="*/ 1696369 h 3295878"/>
              <a:gd name="connsiteX19" fmla="*/ 2633735 w 4136862"/>
              <a:gd name="connsiteY19" fmla="*/ 1836925 h 3295878"/>
              <a:gd name="connsiteX20" fmla="*/ 2626399 w 4136862"/>
              <a:gd name="connsiteY20" fmla="*/ 1909699 h 3295878"/>
              <a:gd name="connsiteX21" fmla="*/ 2616918 w 4136862"/>
              <a:gd name="connsiteY21" fmla="*/ 1940240 h 3295878"/>
              <a:gd name="connsiteX22" fmla="*/ 2669390 w 4136862"/>
              <a:gd name="connsiteY22" fmla="*/ 1956528 h 3295878"/>
              <a:gd name="connsiteX23" fmla="*/ 2843815 w 4136862"/>
              <a:gd name="connsiteY23" fmla="*/ 2219674 h 3295878"/>
              <a:gd name="connsiteX24" fmla="*/ 2795041 w 4136862"/>
              <a:gd name="connsiteY24" fmla="*/ 2379349 h 3295878"/>
              <a:gd name="connsiteX25" fmla="*/ 2761843 w 4136862"/>
              <a:gd name="connsiteY25" fmla="*/ 2419586 h 3295878"/>
              <a:gd name="connsiteX26" fmla="*/ 2779389 w 4136862"/>
              <a:gd name="connsiteY26" fmla="*/ 2440852 h 3295878"/>
              <a:gd name="connsiteX27" fmla="*/ 2855519 w 4136862"/>
              <a:gd name="connsiteY27" fmla="*/ 2690084 h 3295878"/>
              <a:gd name="connsiteX28" fmla="*/ 2409752 w 4136862"/>
              <a:gd name="connsiteY28" fmla="*/ 3135851 h 3295878"/>
              <a:gd name="connsiteX29" fmla="*/ 2160520 w 4136862"/>
              <a:gd name="connsiteY29" fmla="*/ 3059721 h 3295878"/>
              <a:gd name="connsiteX30" fmla="*/ 2099080 w 4136862"/>
              <a:gd name="connsiteY30" fmla="*/ 3009028 h 3295878"/>
              <a:gd name="connsiteX31" fmla="*/ 2046988 w 4136862"/>
              <a:gd name="connsiteY31" fmla="*/ 3072163 h 3295878"/>
              <a:gd name="connsiteX32" fmla="*/ 1735384 w 4136862"/>
              <a:gd name="connsiteY32" fmla="*/ 3201234 h 3295878"/>
              <a:gd name="connsiteX33" fmla="*/ 1369970 w 4136862"/>
              <a:gd name="connsiteY33" fmla="*/ 3006945 h 3295878"/>
              <a:gd name="connsiteX34" fmla="*/ 1356242 w 4136862"/>
              <a:gd name="connsiteY34" fmla="*/ 2981654 h 3295878"/>
              <a:gd name="connsiteX35" fmla="*/ 1322274 w 4136862"/>
              <a:gd name="connsiteY35" fmla="*/ 2992198 h 3295878"/>
              <a:gd name="connsiteX36" fmla="*/ 1261674 w 4136862"/>
              <a:gd name="connsiteY36" fmla="*/ 2998307 h 3295878"/>
              <a:gd name="connsiteX37" fmla="*/ 1144632 w 4136862"/>
              <a:gd name="connsiteY37" fmla="*/ 2974677 h 3295878"/>
              <a:gd name="connsiteX38" fmla="*/ 1139447 w 4136862"/>
              <a:gd name="connsiteY38" fmla="*/ 2971863 h 3295878"/>
              <a:gd name="connsiteX39" fmla="*/ 1116693 w 4136862"/>
              <a:gd name="connsiteY39" fmla="*/ 3045165 h 3295878"/>
              <a:gd name="connsiteX40" fmla="*/ 738454 w 4136862"/>
              <a:gd name="connsiteY40" fmla="*/ 3295878 h 3295878"/>
              <a:gd name="connsiteX41" fmla="*/ 360215 w 4136862"/>
              <a:gd name="connsiteY41" fmla="*/ 3045165 h 3295878"/>
              <a:gd name="connsiteX42" fmla="*/ 357708 w 4136862"/>
              <a:gd name="connsiteY42" fmla="*/ 3037089 h 3295878"/>
              <a:gd name="connsiteX43" fmla="*/ 351047 w 4136862"/>
              <a:gd name="connsiteY43" fmla="*/ 3040704 h 3295878"/>
              <a:gd name="connsiteX44" fmla="*/ 172747 w 4136862"/>
              <a:gd name="connsiteY44" fmla="*/ 3076701 h 3295878"/>
              <a:gd name="connsiteX45" fmla="*/ 80431 w 4136862"/>
              <a:gd name="connsiteY45" fmla="*/ 3067395 h 3295878"/>
              <a:gd name="connsiteX46" fmla="*/ 0 w 4136862"/>
              <a:gd name="connsiteY46" fmla="*/ 3042428 h 3295878"/>
              <a:gd name="connsiteX47" fmla="*/ 0 w 4136862"/>
              <a:gd name="connsiteY47" fmla="*/ 2194842 h 3295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136862" h="3295878">
                <a:moveTo>
                  <a:pt x="0" y="0"/>
                </a:moveTo>
                <a:lnTo>
                  <a:pt x="4133397" y="0"/>
                </a:lnTo>
                <a:lnTo>
                  <a:pt x="4136862" y="34374"/>
                </a:lnTo>
                <a:cubicBezTo>
                  <a:pt x="4136862" y="226172"/>
                  <a:pt x="3981379" y="381654"/>
                  <a:pt x="3789581" y="381654"/>
                </a:cubicBezTo>
                <a:lnTo>
                  <a:pt x="3779520" y="380893"/>
                </a:lnTo>
                <a:lnTo>
                  <a:pt x="3733323" y="449413"/>
                </a:lnTo>
                <a:cubicBezTo>
                  <a:pt x="3697010" y="485726"/>
                  <a:pt x="3650307" y="511649"/>
                  <a:pt x="3598056" y="522342"/>
                </a:cubicBezTo>
                <a:lnTo>
                  <a:pt x="3580528" y="524109"/>
                </a:lnTo>
                <a:lnTo>
                  <a:pt x="3578566" y="543575"/>
                </a:lnTo>
                <a:cubicBezTo>
                  <a:pt x="3544725" y="708952"/>
                  <a:pt x="3398401" y="833353"/>
                  <a:pt x="3223020" y="833353"/>
                </a:cubicBezTo>
                <a:cubicBezTo>
                  <a:pt x="3197966" y="833353"/>
                  <a:pt x="3173504" y="830815"/>
                  <a:pt x="3149879" y="825980"/>
                </a:cubicBezTo>
                <a:lnTo>
                  <a:pt x="3105714" y="812271"/>
                </a:lnTo>
                <a:lnTo>
                  <a:pt x="3109690" y="851711"/>
                </a:lnTo>
                <a:cubicBezTo>
                  <a:pt x="3109690" y="1002038"/>
                  <a:pt x="3018293" y="1131016"/>
                  <a:pt x="2888036" y="1186111"/>
                </a:cubicBezTo>
                <a:lnTo>
                  <a:pt x="2854055" y="1196659"/>
                </a:lnTo>
                <a:lnTo>
                  <a:pt x="2858049" y="1236280"/>
                </a:lnTo>
                <a:cubicBezTo>
                  <a:pt x="2858049" y="1406959"/>
                  <a:pt x="2771573" y="1557440"/>
                  <a:pt x="2640044" y="1646299"/>
                </a:cubicBezTo>
                <a:lnTo>
                  <a:pt x="2592259" y="1672236"/>
                </a:lnTo>
                <a:lnTo>
                  <a:pt x="2605358" y="1696369"/>
                </a:lnTo>
                <a:cubicBezTo>
                  <a:pt x="2623631" y="1739571"/>
                  <a:pt x="2633735" y="1787068"/>
                  <a:pt x="2633735" y="1836925"/>
                </a:cubicBezTo>
                <a:cubicBezTo>
                  <a:pt x="2633735" y="1861854"/>
                  <a:pt x="2631209" y="1886192"/>
                  <a:pt x="2626399" y="1909699"/>
                </a:cubicBezTo>
                <a:lnTo>
                  <a:pt x="2616918" y="1940240"/>
                </a:lnTo>
                <a:lnTo>
                  <a:pt x="2669390" y="1956528"/>
                </a:lnTo>
                <a:cubicBezTo>
                  <a:pt x="2771892" y="1999883"/>
                  <a:pt x="2843815" y="2101380"/>
                  <a:pt x="2843815" y="2219674"/>
                </a:cubicBezTo>
                <a:cubicBezTo>
                  <a:pt x="2843815" y="2278821"/>
                  <a:pt x="2825834" y="2333769"/>
                  <a:pt x="2795041" y="2379349"/>
                </a:cubicBezTo>
                <a:lnTo>
                  <a:pt x="2761843" y="2419586"/>
                </a:lnTo>
                <a:lnTo>
                  <a:pt x="2779389" y="2440852"/>
                </a:lnTo>
                <a:cubicBezTo>
                  <a:pt x="2827454" y="2511997"/>
                  <a:pt x="2855519" y="2597763"/>
                  <a:pt x="2855519" y="2690084"/>
                </a:cubicBezTo>
                <a:cubicBezTo>
                  <a:pt x="2855519" y="2936274"/>
                  <a:pt x="2655942" y="3135851"/>
                  <a:pt x="2409752" y="3135851"/>
                </a:cubicBezTo>
                <a:cubicBezTo>
                  <a:pt x="2317431" y="3135851"/>
                  <a:pt x="2231665" y="3107786"/>
                  <a:pt x="2160520" y="3059721"/>
                </a:cubicBezTo>
                <a:lnTo>
                  <a:pt x="2099080" y="3009028"/>
                </a:lnTo>
                <a:lnTo>
                  <a:pt x="2046988" y="3072163"/>
                </a:lnTo>
                <a:cubicBezTo>
                  <a:pt x="1967242" y="3151910"/>
                  <a:pt x="1857073" y="3201234"/>
                  <a:pt x="1735384" y="3201234"/>
                </a:cubicBezTo>
                <a:cubicBezTo>
                  <a:pt x="1583273" y="3201234"/>
                  <a:pt x="1449162" y="3124165"/>
                  <a:pt x="1369970" y="3006945"/>
                </a:cubicBezTo>
                <a:lnTo>
                  <a:pt x="1356242" y="2981654"/>
                </a:lnTo>
                <a:lnTo>
                  <a:pt x="1322274" y="2992198"/>
                </a:lnTo>
                <a:cubicBezTo>
                  <a:pt x="1302700" y="2996204"/>
                  <a:pt x="1282433" y="2998307"/>
                  <a:pt x="1261674" y="2998307"/>
                </a:cubicBezTo>
                <a:cubicBezTo>
                  <a:pt x="1220157" y="2998307"/>
                  <a:pt x="1180606" y="2989893"/>
                  <a:pt x="1144632" y="2974677"/>
                </a:cubicBezTo>
                <a:lnTo>
                  <a:pt x="1139447" y="2971863"/>
                </a:lnTo>
                <a:lnTo>
                  <a:pt x="1116693" y="3045165"/>
                </a:lnTo>
                <a:cubicBezTo>
                  <a:pt x="1054376" y="3192499"/>
                  <a:pt x="908488" y="3295878"/>
                  <a:pt x="738454" y="3295878"/>
                </a:cubicBezTo>
                <a:cubicBezTo>
                  <a:pt x="568420" y="3295878"/>
                  <a:pt x="422532" y="3192499"/>
                  <a:pt x="360215" y="3045165"/>
                </a:cubicBezTo>
                <a:lnTo>
                  <a:pt x="357708" y="3037089"/>
                </a:lnTo>
                <a:lnTo>
                  <a:pt x="351047" y="3040704"/>
                </a:lnTo>
                <a:cubicBezTo>
                  <a:pt x="296245" y="3063883"/>
                  <a:pt x="235993" y="3076701"/>
                  <a:pt x="172747" y="3076701"/>
                </a:cubicBezTo>
                <a:cubicBezTo>
                  <a:pt x="141124" y="3076701"/>
                  <a:pt x="110250" y="3073497"/>
                  <a:pt x="80431" y="3067395"/>
                </a:cubicBezTo>
                <a:lnTo>
                  <a:pt x="0" y="3042428"/>
                </a:lnTo>
                <a:lnTo>
                  <a:pt x="0" y="2194842"/>
                </a:lnTo>
                <a:close/>
              </a:path>
            </a:pathLst>
          </a:custGeom>
          <a:solidFill>
            <a:srgbClr val="FFDA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3" name="任意多边形: 形状 312"/>
          <p:cNvSpPr/>
          <p:nvPr/>
        </p:nvSpPr>
        <p:spPr>
          <a:xfrm>
            <a:off x="0" y="0"/>
            <a:ext cx="3459670" cy="2825780"/>
          </a:xfrm>
          <a:custGeom>
            <a:avLst/>
            <a:gdLst>
              <a:gd name="connsiteX0" fmla="*/ 0 w 3459670"/>
              <a:gd name="connsiteY0" fmla="*/ 0 h 2825780"/>
              <a:gd name="connsiteX1" fmla="*/ 3450929 w 3459670"/>
              <a:gd name="connsiteY1" fmla="*/ 0 h 2825780"/>
              <a:gd name="connsiteX2" fmla="*/ 3452151 w 3459670"/>
              <a:gd name="connsiteY2" fmla="*/ 3938 h 2825780"/>
              <a:gd name="connsiteX3" fmla="*/ 3459670 w 3459670"/>
              <a:gd name="connsiteY3" fmla="*/ 78533 h 2825780"/>
              <a:gd name="connsiteX4" fmla="*/ 3296481 w 3459670"/>
              <a:gd name="connsiteY4" fmla="*/ 385454 h 2825780"/>
              <a:gd name="connsiteX5" fmla="*/ 3239155 w 3459670"/>
              <a:gd name="connsiteY5" fmla="*/ 416570 h 2825780"/>
              <a:gd name="connsiteX6" fmla="*/ 3235599 w 3459670"/>
              <a:gd name="connsiteY6" fmla="*/ 451840 h 2825780"/>
              <a:gd name="connsiteX7" fmla="*/ 2924039 w 3459670"/>
              <a:gd name="connsiteY7" fmla="*/ 705769 h 2825780"/>
              <a:gd name="connsiteX8" fmla="*/ 2906732 w 3459670"/>
              <a:gd name="connsiteY8" fmla="*/ 704025 h 2825780"/>
              <a:gd name="connsiteX9" fmla="*/ 2909090 w 3459670"/>
              <a:gd name="connsiteY9" fmla="*/ 727419 h 2825780"/>
              <a:gd name="connsiteX10" fmla="*/ 2540098 w 3459670"/>
              <a:gd name="connsiteY10" fmla="*/ 1180157 h 2825780"/>
              <a:gd name="connsiteX11" fmla="*/ 2494679 w 3459670"/>
              <a:gd name="connsiteY11" fmla="*/ 1184736 h 2825780"/>
              <a:gd name="connsiteX12" fmla="*/ 2489386 w 3459670"/>
              <a:gd name="connsiteY12" fmla="*/ 1237248 h 2825780"/>
              <a:gd name="connsiteX13" fmla="*/ 2396106 w 3459670"/>
              <a:gd name="connsiteY13" fmla="*/ 1392025 h 2825780"/>
              <a:gd name="connsiteX14" fmla="*/ 2340303 w 3459670"/>
              <a:gd name="connsiteY14" fmla="*/ 1424040 h 2825780"/>
              <a:gd name="connsiteX15" fmla="*/ 2350156 w 3459670"/>
              <a:gd name="connsiteY15" fmla="*/ 1455781 h 2825780"/>
              <a:gd name="connsiteX16" fmla="*/ 2358493 w 3459670"/>
              <a:gd name="connsiteY16" fmla="*/ 1538486 h 2825780"/>
              <a:gd name="connsiteX17" fmla="*/ 1948117 w 3459670"/>
              <a:gd name="connsiteY17" fmla="*/ 1948862 h 2825780"/>
              <a:gd name="connsiteX18" fmla="*/ 1942480 w 3459670"/>
              <a:gd name="connsiteY18" fmla="*/ 1948294 h 2825780"/>
              <a:gd name="connsiteX19" fmla="*/ 1944303 w 3459670"/>
              <a:gd name="connsiteY19" fmla="*/ 1966377 h 2825780"/>
              <a:gd name="connsiteX20" fmla="*/ 1323097 w 3459670"/>
              <a:gd name="connsiteY20" fmla="*/ 2587583 h 2825780"/>
              <a:gd name="connsiteX21" fmla="*/ 1138369 w 3459670"/>
              <a:gd name="connsiteY21" fmla="*/ 2559655 h 2825780"/>
              <a:gd name="connsiteX22" fmla="*/ 1112793 w 3459670"/>
              <a:gd name="connsiteY22" fmla="*/ 2549578 h 2825780"/>
              <a:gd name="connsiteX23" fmla="*/ 1104858 w 3459670"/>
              <a:gd name="connsiteY23" fmla="*/ 2575141 h 2825780"/>
              <a:gd name="connsiteX24" fmla="*/ 726731 w 3459670"/>
              <a:gd name="connsiteY24" fmla="*/ 2825780 h 2825780"/>
              <a:gd name="connsiteX25" fmla="*/ 348604 w 3459670"/>
              <a:gd name="connsiteY25" fmla="*/ 2575141 h 2825780"/>
              <a:gd name="connsiteX26" fmla="*/ 331175 w 3459670"/>
              <a:gd name="connsiteY26" fmla="*/ 2518994 h 2825780"/>
              <a:gd name="connsiteX27" fmla="*/ 316355 w 3459670"/>
              <a:gd name="connsiteY27" fmla="*/ 2520301 h 2825780"/>
              <a:gd name="connsiteX28" fmla="*/ 26176 w 3459670"/>
              <a:gd name="connsiteY28" fmla="*/ 2400105 h 2825780"/>
              <a:gd name="connsiteX29" fmla="*/ 0 w 3459670"/>
              <a:gd name="connsiteY29" fmla="*/ 2368380 h 2825780"/>
              <a:gd name="connsiteX30" fmla="*/ 0 w 3459670"/>
              <a:gd name="connsiteY30" fmla="*/ 2071687 h 2825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59670" h="2825780">
                <a:moveTo>
                  <a:pt x="0" y="0"/>
                </a:moveTo>
                <a:lnTo>
                  <a:pt x="3450929" y="0"/>
                </a:lnTo>
                <a:lnTo>
                  <a:pt x="3452151" y="3938"/>
                </a:lnTo>
                <a:cubicBezTo>
                  <a:pt x="3457081" y="28033"/>
                  <a:pt x="3459670" y="52981"/>
                  <a:pt x="3459670" y="78533"/>
                </a:cubicBezTo>
                <a:cubicBezTo>
                  <a:pt x="3459670" y="206295"/>
                  <a:pt x="3394938" y="318938"/>
                  <a:pt x="3296481" y="385454"/>
                </a:cubicBezTo>
                <a:lnTo>
                  <a:pt x="3239155" y="416570"/>
                </a:lnTo>
                <a:lnTo>
                  <a:pt x="3235599" y="451840"/>
                </a:lnTo>
                <a:cubicBezTo>
                  <a:pt x="3205945" y="596757"/>
                  <a:pt x="3077722" y="705769"/>
                  <a:pt x="2924039" y="705769"/>
                </a:cubicBezTo>
                <a:lnTo>
                  <a:pt x="2906732" y="704025"/>
                </a:lnTo>
                <a:lnTo>
                  <a:pt x="2909090" y="727419"/>
                </a:lnTo>
                <a:cubicBezTo>
                  <a:pt x="2909090" y="950742"/>
                  <a:pt x="2750682" y="1137066"/>
                  <a:pt x="2540098" y="1180157"/>
                </a:cubicBezTo>
                <a:lnTo>
                  <a:pt x="2494679" y="1184736"/>
                </a:lnTo>
                <a:lnTo>
                  <a:pt x="2489386" y="1237248"/>
                </a:lnTo>
                <a:cubicBezTo>
                  <a:pt x="2476728" y="1299103"/>
                  <a:pt x="2443034" y="1353296"/>
                  <a:pt x="2396106" y="1392025"/>
                </a:cubicBezTo>
                <a:lnTo>
                  <a:pt x="2340303" y="1424040"/>
                </a:lnTo>
                <a:lnTo>
                  <a:pt x="2350156" y="1455781"/>
                </a:lnTo>
                <a:cubicBezTo>
                  <a:pt x="2355622" y="1482495"/>
                  <a:pt x="2358493" y="1510155"/>
                  <a:pt x="2358493" y="1538486"/>
                </a:cubicBezTo>
                <a:cubicBezTo>
                  <a:pt x="2358493" y="1765130"/>
                  <a:pt x="2174761" y="1948862"/>
                  <a:pt x="1948117" y="1948862"/>
                </a:cubicBezTo>
                <a:lnTo>
                  <a:pt x="1942480" y="1948294"/>
                </a:lnTo>
                <a:lnTo>
                  <a:pt x="1944303" y="1966377"/>
                </a:lnTo>
                <a:cubicBezTo>
                  <a:pt x="1944303" y="2309460"/>
                  <a:pt x="1666180" y="2587583"/>
                  <a:pt x="1323097" y="2587583"/>
                </a:cubicBezTo>
                <a:cubicBezTo>
                  <a:pt x="1258769" y="2587583"/>
                  <a:pt x="1196725" y="2577805"/>
                  <a:pt x="1138369" y="2559655"/>
                </a:cubicBezTo>
                <a:lnTo>
                  <a:pt x="1112793" y="2549578"/>
                </a:lnTo>
                <a:lnTo>
                  <a:pt x="1104858" y="2575141"/>
                </a:lnTo>
                <a:cubicBezTo>
                  <a:pt x="1042559" y="2722431"/>
                  <a:pt x="896714" y="2825780"/>
                  <a:pt x="726731" y="2825780"/>
                </a:cubicBezTo>
                <a:cubicBezTo>
                  <a:pt x="556748" y="2825780"/>
                  <a:pt x="410903" y="2722431"/>
                  <a:pt x="348604" y="2575141"/>
                </a:cubicBezTo>
                <a:lnTo>
                  <a:pt x="331175" y="2518994"/>
                </a:lnTo>
                <a:lnTo>
                  <a:pt x="316355" y="2520301"/>
                </a:lnTo>
                <a:cubicBezTo>
                  <a:pt x="203033" y="2520301"/>
                  <a:pt x="100439" y="2474368"/>
                  <a:pt x="26176" y="2400105"/>
                </a:cubicBezTo>
                <a:lnTo>
                  <a:pt x="0" y="2368380"/>
                </a:lnTo>
                <a:lnTo>
                  <a:pt x="0" y="2071687"/>
                </a:lnTo>
                <a:close/>
              </a:path>
            </a:pathLst>
          </a:custGeom>
          <a:solidFill>
            <a:srgbClr val="FFEF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1" name="任意多边形: 形状 320"/>
          <p:cNvSpPr/>
          <p:nvPr/>
        </p:nvSpPr>
        <p:spPr>
          <a:xfrm>
            <a:off x="-19964" y="0"/>
            <a:ext cx="2560033" cy="2124464"/>
          </a:xfrm>
          <a:custGeom>
            <a:avLst/>
            <a:gdLst>
              <a:gd name="connsiteX0" fmla="*/ 0 w 2560033"/>
              <a:gd name="connsiteY0" fmla="*/ 0 h 2124464"/>
              <a:gd name="connsiteX1" fmla="*/ 2343568 w 2560033"/>
              <a:gd name="connsiteY1" fmla="*/ 0 h 2124464"/>
              <a:gd name="connsiteX2" fmla="*/ 2377889 w 2560033"/>
              <a:gd name="connsiteY2" fmla="*/ 63231 h 2124464"/>
              <a:gd name="connsiteX3" fmla="*/ 2418227 w 2560033"/>
              <a:gd name="connsiteY3" fmla="*/ 263036 h 2124464"/>
              <a:gd name="connsiteX4" fmla="*/ 2417933 w 2560033"/>
              <a:gd name="connsiteY4" fmla="*/ 265955 h 2124464"/>
              <a:gd name="connsiteX5" fmla="*/ 2461440 w 2560033"/>
              <a:gd name="connsiteY5" fmla="*/ 301852 h 2124464"/>
              <a:gd name="connsiteX6" fmla="*/ 2560033 w 2560033"/>
              <a:gd name="connsiteY6" fmla="*/ 539876 h 2124464"/>
              <a:gd name="connsiteX7" fmla="*/ 2291256 w 2560033"/>
              <a:gd name="connsiteY7" fmla="*/ 869654 h 2124464"/>
              <a:gd name="connsiteX8" fmla="*/ 2280004 w 2560033"/>
              <a:gd name="connsiteY8" fmla="*/ 870789 h 2124464"/>
              <a:gd name="connsiteX9" fmla="*/ 2276724 w 2560033"/>
              <a:gd name="connsiteY9" fmla="*/ 903332 h 2124464"/>
              <a:gd name="connsiteX10" fmla="*/ 2111245 w 2560033"/>
              <a:gd name="connsiteY10" fmla="*/ 1095339 h 2124464"/>
              <a:gd name="connsiteX11" fmla="*/ 2027113 w 2560033"/>
              <a:gd name="connsiteY11" fmla="*/ 1110187 h 2124464"/>
              <a:gd name="connsiteX12" fmla="*/ 2034114 w 2560033"/>
              <a:gd name="connsiteY12" fmla="*/ 1179639 h 2124464"/>
              <a:gd name="connsiteX13" fmla="*/ 1604399 w 2560033"/>
              <a:gd name="connsiteY13" fmla="*/ 1609354 h 2124464"/>
              <a:gd name="connsiteX14" fmla="*/ 1517797 w 2560033"/>
              <a:gd name="connsiteY14" fmla="*/ 1600624 h 2124464"/>
              <a:gd name="connsiteX15" fmla="*/ 1482261 w 2560033"/>
              <a:gd name="connsiteY15" fmla="*/ 1589593 h 2124464"/>
              <a:gd name="connsiteX16" fmla="*/ 1472728 w 2560033"/>
              <a:gd name="connsiteY16" fmla="*/ 1620305 h 2124464"/>
              <a:gd name="connsiteX17" fmla="*/ 1053098 w 2560033"/>
              <a:gd name="connsiteY17" fmla="*/ 1898454 h 2124464"/>
              <a:gd name="connsiteX18" fmla="*/ 961315 w 2560033"/>
              <a:gd name="connsiteY18" fmla="*/ 1889202 h 2124464"/>
              <a:gd name="connsiteX19" fmla="*/ 930705 w 2560033"/>
              <a:gd name="connsiteY19" fmla="*/ 1879699 h 2124464"/>
              <a:gd name="connsiteX20" fmla="*/ 930450 w 2560033"/>
              <a:gd name="connsiteY20" fmla="*/ 1882229 h 2124464"/>
              <a:gd name="connsiteX21" fmla="*/ 633237 w 2560033"/>
              <a:gd name="connsiteY21" fmla="*/ 2124464 h 2124464"/>
              <a:gd name="connsiteX22" fmla="*/ 463617 w 2560033"/>
              <a:gd name="connsiteY22" fmla="*/ 2072652 h 2124464"/>
              <a:gd name="connsiteX23" fmla="*/ 445316 w 2560033"/>
              <a:gd name="connsiteY23" fmla="*/ 2057553 h 2124464"/>
              <a:gd name="connsiteX24" fmla="*/ 433041 w 2560033"/>
              <a:gd name="connsiteY24" fmla="*/ 2064215 h 2124464"/>
              <a:gd name="connsiteX25" fmla="*/ 245006 w 2560033"/>
              <a:gd name="connsiteY25" fmla="*/ 2102178 h 2124464"/>
              <a:gd name="connsiteX26" fmla="*/ 56971 w 2560033"/>
              <a:gd name="connsiteY26" fmla="*/ 2064216 h 2124464"/>
              <a:gd name="connsiteX27" fmla="*/ 0 w 2560033"/>
              <a:gd name="connsiteY27" fmla="*/ 2033293 h 2124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60033" h="2124464">
                <a:moveTo>
                  <a:pt x="0" y="0"/>
                </a:moveTo>
                <a:lnTo>
                  <a:pt x="2343568" y="0"/>
                </a:lnTo>
                <a:lnTo>
                  <a:pt x="2377889" y="63231"/>
                </a:lnTo>
                <a:cubicBezTo>
                  <a:pt x="2403864" y="124643"/>
                  <a:pt x="2418227" y="192162"/>
                  <a:pt x="2418227" y="263036"/>
                </a:cubicBezTo>
                <a:lnTo>
                  <a:pt x="2417933" y="265955"/>
                </a:lnTo>
                <a:lnTo>
                  <a:pt x="2461440" y="301852"/>
                </a:lnTo>
                <a:cubicBezTo>
                  <a:pt x="2522356" y="362768"/>
                  <a:pt x="2560033" y="446922"/>
                  <a:pt x="2560033" y="539876"/>
                </a:cubicBezTo>
                <a:cubicBezTo>
                  <a:pt x="2560033" y="702546"/>
                  <a:pt x="2444647" y="838266"/>
                  <a:pt x="2291256" y="869654"/>
                </a:cubicBezTo>
                <a:lnTo>
                  <a:pt x="2280004" y="870789"/>
                </a:lnTo>
                <a:lnTo>
                  <a:pt x="2276724" y="903332"/>
                </a:lnTo>
                <a:cubicBezTo>
                  <a:pt x="2258523" y="992275"/>
                  <a:pt x="2194951" y="1064691"/>
                  <a:pt x="2111245" y="1095339"/>
                </a:cubicBezTo>
                <a:lnTo>
                  <a:pt x="2027113" y="1110187"/>
                </a:lnTo>
                <a:lnTo>
                  <a:pt x="2034114" y="1179639"/>
                </a:lnTo>
                <a:cubicBezTo>
                  <a:pt x="2034114" y="1416964"/>
                  <a:pt x="1841724" y="1609354"/>
                  <a:pt x="1604399" y="1609354"/>
                </a:cubicBezTo>
                <a:cubicBezTo>
                  <a:pt x="1574733" y="1609354"/>
                  <a:pt x="1545770" y="1606348"/>
                  <a:pt x="1517797" y="1600624"/>
                </a:cubicBezTo>
                <a:lnTo>
                  <a:pt x="1482261" y="1589593"/>
                </a:lnTo>
                <a:lnTo>
                  <a:pt x="1472728" y="1620305"/>
                </a:lnTo>
                <a:cubicBezTo>
                  <a:pt x="1403592" y="1783761"/>
                  <a:pt x="1241739" y="1898454"/>
                  <a:pt x="1053098" y="1898454"/>
                </a:cubicBezTo>
                <a:cubicBezTo>
                  <a:pt x="1021658" y="1898454"/>
                  <a:pt x="990962" y="1895268"/>
                  <a:pt x="961315" y="1889202"/>
                </a:cubicBezTo>
                <a:lnTo>
                  <a:pt x="930705" y="1879699"/>
                </a:lnTo>
                <a:lnTo>
                  <a:pt x="930450" y="1882229"/>
                </a:lnTo>
                <a:cubicBezTo>
                  <a:pt x="902161" y="2020472"/>
                  <a:pt x="779843" y="2124464"/>
                  <a:pt x="633237" y="2124464"/>
                </a:cubicBezTo>
                <a:cubicBezTo>
                  <a:pt x="570406" y="2124464"/>
                  <a:pt x="512036" y="2105364"/>
                  <a:pt x="463617" y="2072652"/>
                </a:cubicBezTo>
                <a:lnTo>
                  <a:pt x="445316" y="2057553"/>
                </a:lnTo>
                <a:lnTo>
                  <a:pt x="433041" y="2064215"/>
                </a:lnTo>
                <a:cubicBezTo>
                  <a:pt x="375247" y="2088660"/>
                  <a:pt x="311705" y="2102178"/>
                  <a:pt x="245006" y="2102178"/>
                </a:cubicBezTo>
                <a:cubicBezTo>
                  <a:pt x="178307" y="2102178"/>
                  <a:pt x="114765" y="2088661"/>
                  <a:pt x="56971" y="2064216"/>
                </a:cubicBezTo>
                <a:lnTo>
                  <a:pt x="0" y="20332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91" name="组合 290"/>
          <p:cNvGrpSpPr/>
          <p:nvPr/>
        </p:nvGrpSpPr>
        <p:grpSpPr>
          <a:xfrm rot="1805704">
            <a:off x="1934401" y="692500"/>
            <a:ext cx="484987" cy="497239"/>
            <a:chOff x="-384780" y="711585"/>
            <a:chExt cx="1575633" cy="1615435"/>
          </a:xfrm>
        </p:grpSpPr>
        <p:sp>
          <p:nvSpPr>
            <p:cNvPr id="292" name="任意多边形: 形状 291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3" name="任意多边形: 形状 292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22" name="组合 321"/>
          <p:cNvGrpSpPr/>
          <p:nvPr/>
        </p:nvGrpSpPr>
        <p:grpSpPr>
          <a:xfrm rot="21229859">
            <a:off x="971750" y="2424768"/>
            <a:ext cx="331908" cy="340293"/>
            <a:chOff x="-384780" y="711585"/>
            <a:chExt cx="1575633" cy="1615435"/>
          </a:xfrm>
        </p:grpSpPr>
        <p:sp>
          <p:nvSpPr>
            <p:cNvPr id="323" name="任意多边形: 形状 322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4" name="任意多边形: 形状 323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25" name="组合 324"/>
          <p:cNvGrpSpPr/>
          <p:nvPr/>
        </p:nvGrpSpPr>
        <p:grpSpPr>
          <a:xfrm rot="832533">
            <a:off x="1464936" y="1872636"/>
            <a:ext cx="271568" cy="278428"/>
            <a:chOff x="-384780" y="711585"/>
            <a:chExt cx="1575633" cy="1615435"/>
          </a:xfrm>
        </p:grpSpPr>
        <p:sp>
          <p:nvSpPr>
            <p:cNvPr id="326" name="任意多边形: 形状 325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7" name="任意多边形: 形状 326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28" name="组合 327"/>
          <p:cNvGrpSpPr/>
          <p:nvPr/>
        </p:nvGrpSpPr>
        <p:grpSpPr>
          <a:xfrm rot="21229859">
            <a:off x="2116693" y="2395917"/>
            <a:ext cx="331908" cy="340293"/>
            <a:chOff x="-384780" y="711585"/>
            <a:chExt cx="1575633" cy="1615435"/>
          </a:xfrm>
        </p:grpSpPr>
        <p:sp>
          <p:nvSpPr>
            <p:cNvPr id="329" name="任意多边形: 形状 328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0" name="任意多边形: 形状 329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31" name="组合 330"/>
          <p:cNvGrpSpPr/>
          <p:nvPr/>
        </p:nvGrpSpPr>
        <p:grpSpPr>
          <a:xfrm rot="832533">
            <a:off x="3084095" y="205279"/>
            <a:ext cx="337229" cy="345748"/>
            <a:chOff x="-384780" y="711585"/>
            <a:chExt cx="1575633" cy="1615435"/>
          </a:xfrm>
        </p:grpSpPr>
        <p:sp>
          <p:nvSpPr>
            <p:cNvPr id="332" name="任意多边形: 形状 331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3" name="任意多边形: 形状 332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37" name="组合 336"/>
          <p:cNvGrpSpPr/>
          <p:nvPr/>
        </p:nvGrpSpPr>
        <p:grpSpPr>
          <a:xfrm>
            <a:off x="1532012" y="3527866"/>
            <a:ext cx="340376" cy="348975"/>
            <a:chOff x="-384780" y="711585"/>
            <a:chExt cx="1575633" cy="1615435"/>
          </a:xfrm>
        </p:grpSpPr>
        <p:sp>
          <p:nvSpPr>
            <p:cNvPr id="338" name="任意多边形: 形状 337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9" name="任意多边形: 形状 338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40" name="组合 339"/>
          <p:cNvGrpSpPr/>
          <p:nvPr/>
        </p:nvGrpSpPr>
        <p:grpSpPr>
          <a:xfrm>
            <a:off x="394263" y="356186"/>
            <a:ext cx="720552" cy="738755"/>
            <a:chOff x="-384780" y="711585"/>
            <a:chExt cx="1575633" cy="1615435"/>
          </a:xfrm>
        </p:grpSpPr>
        <p:sp>
          <p:nvSpPr>
            <p:cNvPr id="341" name="任意多边形: 形状 340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2" name="任意多边形: 形状 341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43" name="组合 342"/>
          <p:cNvGrpSpPr/>
          <p:nvPr/>
        </p:nvGrpSpPr>
        <p:grpSpPr>
          <a:xfrm rot="1805704">
            <a:off x="319921" y="1484816"/>
            <a:ext cx="475733" cy="487751"/>
            <a:chOff x="-384780" y="711585"/>
            <a:chExt cx="1575633" cy="1615435"/>
          </a:xfrm>
        </p:grpSpPr>
        <p:sp>
          <p:nvSpPr>
            <p:cNvPr id="344" name="任意多边形: 形状 343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FEF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5" name="任意多边形: 形状 344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52" name="任意多边形: 形状 351"/>
          <p:cNvSpPr/>
          <p:nvPr/>
        </p:nvSpPr>
        <p:spPr>
          <a:xfrm>
            <a:off x="9889216" y="0"/>
            <a:ext cx="2302784" cy="1703630"/>
          </a:xfrm>
          <a:custGeom>
            <a:avLst/>
            <a:gdLst>
              <a:gd name="connsiteX0" fmla="*/ 5524 w 2302784"/>
              <a:gd name="connsiteY0" fmla="*/ 0 h 1703630"/>
              <a:gd name="connsiteX1" fmla="*/ 2302784 w 2302784"/>
              <a:gd name="connsiteY1" fmla="*/ 0 h 1703630"/>
              <a:gd name="connsiteX2" fmla="*/ 2302784 w 2302784"/>
              <a:gd name="connsiteY2" fmla="*/ 1555638 h 1703630"/>
              <a:gd name="connsiteX3" fmla="*/ 2266467 w 2302784"/>
              <a:gd name="connsiteY3" fmla="*/ 1544364 h 1703630"/>
              <a:gd name="connsiteX4" fmla="*/ 2233376 w 2302784"/>
              <a:gd name="connsiteY4" fmla="*/ 1526403 h 1703630"/>
              <a:gd name="connsiteX5" fmla="*/ 2205095 w 2302784"/>
              <a:gd name="connsiteY5" fmla="*/ 1565190 h 1703630"/>
              <a:gd name="connsiteX6" fmla="*/ 1902176 w 2302784"/>
              <a:gd name="connsiteY6" fmla="*/ 1703630 h 1703630"/>
              <a:gd name="connsiteX7" fmla="*/ 1501568 w 2302784"/>
              <a:gd name="connsiteY7" fmla="*/ 1303022 h 1703630"/>
              <a:gd name="connsiteX8" fmla="*/ 1505907 w 2302784"/>
              <a:gd name="connsiteY8" fmla="*/ 1259983 h 1703630"/>
              <a:gd name="connsiteX9" fmla="*/ 1478054 w 2302784"/>
              <a:gd name="connsiteY9" fmla="*/ 1268629 h 1703630"/>
              <a:gd name="connsiteX10" fmla="*/ 1420597 w 2302784"/>
              <a:gd name="connsiteY10" fmla="*/ 1274421 h 1703630"/>
              <a:gd name="connsiteX11" fmla="*/ 1219003 w 2302784"/>
              <a:gd name="connsiteY11" fmla="*/ 1190918 h 1703630"/>
              <a:gd name="connsiteX12" fmla="*/ 1211380 w 2302784"/>
              <a:gd name="connsiteY12" fmla="*/ 1179612 h 1703630"/>
              <a:gd name="connsiteX13" fmla="*/ 1157396 w 2302784"/>
              <a:gd name="connsiteY13" fmla="*/ 1241951 h 1703630"/>
              <a:gd name="connsiteX14" fmla="*/ 852110 w 2302784"/>
              <a:gd name="connsiteY14" fmla="*/ 1359902 h 1703630"/>
              <a:gd name="connsiteX15" fmla="*/ 398070 w 2302784"/>
              <a:gd name="connsiteY15" fmla="*/ 905862 h 1703630"/>
              <a:gd name="connsiteX16" fmla="*/ 475613 w 2302784"/>
              <a:gd name="connsiteY16" fmla="*/ 652004 h 1703630"/>
              <a:gd name="connsiteX17" fmla="*/ 476727 w 2302784"/>
              <a:gd name="connsiteY17" fmla="*/ 650654 h 1703630"/>
              <a:gd name="connsiteX18" fmla="*/ 468096 w 2302784"/>
              <a:gd name="connsiteY18" fmla="*/ 649893 h 1703630"/>
              <a:gd name="connsiteX19" fmla="*/ 160192 w 2302784"/>
              <a:gd name="connsiteY19" fmla="*/ 349592 h 1703630"/>
              <a:gd name="connsiteX20" fmla="*/ 153413 w 2302784"/>
              <a:gd name="connsiteY20" fmla="*/ 282340 h 1703630"/>
              <a:gd name="connsiteX21" fmla="*/ 128334 w 2302784"/>
              <a:gd name="connsiteY21" fmla="*/ 268728 h 1703630"/>
              <a:gd name="connsiteX22" fmla="*/ 0 w 2302784"/>
              <a:gd name="connsiteY22" fmla="*/ 27361 h 1703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302784" h="1703630">
                <a:moveTo>
                  <a:pt x="5524" y="0"/>
                </a:moveTo>
                <a:lnTo>
                  <a:pt x="2302784" y="0"/>
                </a:lnTo>
                <a:lnTo>
                  <a:pt x="2302784" y="1555638"/>
                </a:lnTo>
                <a:lnTo>
                  <a:pt x="2266467" y="1544364"/>
                </a:lnTo>
                <a:lnTo>
                  <a:pt x="2233376" y="1526403"/>
                </a:lnTo>
                <a:lnTo>
                  <a:pt x="2205095" y="1565190"/>
                </a:lnTo>
                <a:cubicBezTo>
                  <a:pt x="2131640" y="1649989"/>
                  <a:pt x="2023172" y="1703630"/>
                  <a:pt x="1902176" y="1703630"/>
                </a:cubicBezTo>
                <a:cubicBezTo>
                  <a:pt x="1680926" y="1703630"/>
                  <a:pt x="1501568" y="1524272"/>
                  <a:pt x="1501568" y="1303022"/>
                </a:cubicBezTo>
                <a:lnTo>
                  <a:pt x="1505907" y="1259983"/>
                </a:lnTo>
                <a:lnTo>
                  <a:pt x="1478054" y="1268629"/>
                </a:lnTo>
                <a:cubicBezTo>
                  <a:pt x="1459495" y="1272427"/>
                  <a:pt x="1440279" y="1274421"/>
                  <a:pt x="1420597" y="1274421"/>
                </a:cubicBezTo>
                <a:cubicBezTo>
                  <a:pt x="1341870" y="1274421"/>
                  <a:pt x="1270595" y="1242511"/>
                  <a:pt x="1219003" y="1190918"/>
                </a:cubicBezTo>
                <a:lnTo>
                  <a:pt x="1211380" y="1179612"/>
                </a:lnTo>
                <a:lnTo>
                  <a:pt x="1157396" y="1241951"/>
                </a:lnTo>
                <a:cubicBezTo>
                  <a:pt x="1076764" y="1315236"/>
                  <a:pt x="969653" y="1359902"/>
                  <a:pt x="852110" y="1359902"/>
                </a:cubicBezTo>
                <a:cubicBezTo>
                  <a:pt x="601351" y="1359902"/>
                  <a:pt x="398070" y="1156621"/>
                  <a:pt x="398070" y="905862"/>
                </a:cubicBezTo>
                <a:cubicBezTo>
                  <a:pt x="398070" y="811827"/>
                  <a:pt x="426656" y="724469"/>
                  <a:pt x="475613" y="652004"/>
                </a:cubicBezTo>
                <a:lnTo>
                  <a:pt x="476727" y="650654"/>
                </a:lnTo>
                <a:lnTo>
                  <a:pt x="468096" y="649893"/>
                </a:lnTo>
                <a:cubicBezTo>
                  <a:pt x="313817" y="622334"/>
                  <a:pt x="191491" y="502543"/>
                  <a:pt x="160192" y="349592"/>
                </a:cubicBezTo>
                <a:lnTo>
                  <a:pt x="153413" y="282340"/>
                </a:lnTo>
                <a:lnTo>
                  <a:pt x="128334" y="268728"/>
                </a:lnTo>
                <a:cubicBezTo>
                  <a:pt x="50906" y="216419"/>
                  <a:pt x="0" y="127835"/>
                  <a:pt x="0" y="27361"/>
                </a:cubicBezTo>
                <a:close/>
              </a:path>
            </a:pathLst>
          </a:custGeom>
          <a:solidFill>
            <a:srgbClr val="FFEF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53" name="组合 352"/>
          <p:cNvGrpSpPr/>
          <p:nvPr/>
        </p:nvGrpSpPr>
        <p:grpSpPr>
          <a:xfrm rot="20200801">
            <a:off x="10660564" y="383463"/>
            <a:ext cx="425466" cy="436215"/>
            <a:chOff x="-384780" y="711585"/>
            <a:chExt cx="1575633" cy="1615435"/>
          </a:xfrm>
        </p:grpSpPr>
        <p:sp>
          <p:nvSpPr>
            <p:cNvPr id="354" name="任意多边形: 形状 353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5" name="任意多边形: 形状 354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59" name="组合 358"/>
          <p:cNvGrpSpPr/>
          <p:nvPr/>
        </p:nvGrpSpPr>
        <p:grpSpPr>
          <a:xfrm rot="832533">
            <a:off x="11420180" y="965356"/>
            <a:ext cx="337229" cy="345748"/>
            <a:chOff x="-384780" y="711585"/>
            <a:chExt cx="1575633" cy="1615435"/>
          </a:xfrm>
        </p:grpSpPr>
        <p:sp>
          <p:nvSpPr>
            <p:cNvPr id="360" name="任意多边形: 形状 359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1" name="任意多边形: 形状 360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62" name="组合 361"/>
          <p:cNvGrpSpPr/>
          <p:nvPr/>
        </p:nvGrpSpPr>
        <p:grpSpPr>
          <a:xfrm rot="19120652">
            <a:off x="11534974" y="222924"/>
            <a:ext cx="274755" cy="281696"/>
            <a:chOff x="-384780" y="711585"/>
            <a:chExt cx="1575633" cy="1615435"/>
          </a:xfrm>
        </p:grpSpPr>
        <p:sp>
          <p:nvSpPr>
            <p:cNvPr id="363" name="任意多边形: 形状 362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4" name="任意多边形: 形状 363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66" name="任意多边形: 形状 365"/>
          <p:cNvSpPr/>
          <p:nvPr/>
        </p:nvSpPr>
        <p:spPr>
          <a:xfrm>
            <a:off x="5128814" y="5337389"/>
            <a:ext cx="7063187" cy="1520611"/>
          </a:xfrm>
          <a:custGeom>
            <a:avLst/>
            <a:gdLst>
              <a:gd name="connsiteX0" fmla="*/ 6537926 w 7063187"/>
              <a:gd name="connsiteY0" fmla="*/ 113 h 1520611"/>
              <a:gd name="connsiteX1" fmla="*/ 6927118 w 7063187"/>
              <a:gd name="connsiteY1" fmla="*/ 9464 h 1520611"/>
              <a:gd name="connsiteX2" fmla="*/ 7063187 w 7063187"/>
              <a:gd name="connsiteY2" fmla="*/ 20323 h 1520611"/>
              <a:gd name="connsiteX3" fmla="*/ 7063187 w 7063187"/>
              <a:gd name="connsiteY3" fmla="*/ 1520611 h 1520611"/>
              <a:gd name="connsiteX4" fmla="*/ 0 w 7063187"/>
              <a:gd name="connsiteY4" fmla="*/ 1520611 h 1520611"/>
              <a:gd name="connsiteX5" fmla="*/ 134188 w 7063187"/>
              <a:gd name="connsiteY5" fmla="*/ 1460803 h 1520611"/>
              <a:gd name="connsiteX6" fmla="*/ 3911270 w 7063187"/>
              <a:gd name="connsiteY6" fmla="*/ 296977 h 1520611"/>
              <a:gd name="connsiteX7" fmla="*/ 6537926 w 7063187"/>
              <a:gd name="connsiteY7" fmla="*/ 113 h 1520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63187" h="1520611">
                <a:moveTo>
                  <a:pt x="6537926" y="113"/>
                </a:moveTo>
                <a:cubicBezTo>
                  <a:pt x="6676329" y="-643"/>
                  <a:pt x="6806813" y="2361"/>
                  <a:pt x="6927118" y="9464"/>
                </a:cubicBezTo>
                <a:lnTo>
                  <a:pt x="7063187" y="20323"/>
                </a:lnTo>
                <a:lnTo>
                  <a:pt x="7063187" y="1520611"/>
                </a:lnTo>
                <a:lnTo>
                  <a:pt x="0" y="1520611"/>
                </a:lnTo>
                <a:lnTo>
                  <a:pt x="134188" y="1460803"/>
                </a:lnTo>
                <a:cubicBezTo>
                  <a:pt x="963739" y="1107079"/>
                  <a:pt x="2810803" y="519532"/>
                  <a:pt x="3911270" y="296977"/>
                </a:cubicBezTo>
                <a:cubicBezTo>
                  <a:pt x="4775923" y="122113"/>
                  <a:pt x="5776710" y="4266"/>
                  <a:pt x="6537926" y="113"/>
                </a:cubicBezTo>
                <a:close/>
              </a:path>
            </a:pathLst>
          </a:custGeom>
          <a:solidFill>
            <a:srgbClr val="D7E9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65" name="任意多边形: 形状 364"/>
          <p:cNvSpPr/>
          <p:nvPr/>
        </p:nvSpPr>
        <p:spPr>
          <a:xfrm>
            <a:off x="1" y="5375724"/>
            <a:ext cx="9245455" cy="1482275"/>
          </a:xfrm>
          <a:custGeom>
            <a:avLst/>
            <a:gdLst>
              <a:gd name="connsiteX0" fmla="*/ 469879 w 8170295"/>
              <a:gd name="connsiteY0" fmla="*/ 1264 h 1809800"/>
              <a:gd name="connsiteX1" fmla="*/ 4736506 w 8170295"/>
              <a:gd name="connsiteY1" fmla="*/ 697207 h 1809800"/>
              <a:gd name="connsiteX2" fmla="*/ 8094536 w 8170295"/>
              <a:gd name="connsiteY2" fmla="*/ 1777400 h 1809800"/>
              <a:gd name="connsiteX3" fmla="*/ 8170295 w 8170295"/>
              <a:gd name="connsiteY3" fmla="*/ 1809800 h 1809800"/>
              <a:gd name="connsiteX4" fmla="*/ 0 w 8170295"/>
              <a:gd name="connsiteY4" fmla="*/ 1809800 h 1809800"/>
              <a:gd name="connsiteX5" fmla="*/ 0 w 8170295"/>
              <a:gd name="connsiteY5" fmla="*/ 15385 h 1809800"/>
              <a:gd name="connsiteX6" fmla="*/ 209442 w 8170295"/>
              <a:gd name="connsiteY6" fmla="*/ 2112 h 1809800"/>
              <a:gd name="connsiteX7" fmla="*/ 469879 w 8170295"/>
              <a:gd name="connsiteY7" fmla="*/ 1264 h 1809800"/>
              <a:gd name="connsiteX0-1" fmla="*/ 469879 w 8170295"/>
              <a:gd name="connsiteY0-2" fmla="*/ 1264 h 1809800"/>
              <a:gd name="connsiteX1-3" fmla="*/ 4938522 w 8170295"/>
              <a:gd name="connsiteY1-4" fmla="*/ 516232 h 1809800"/>
              <a:gd name="connsiteX2-5" fmla="*/ 8094536 w 8170295"/>
              <a:gd name="connsiteY2-6" fmla="*/ 1777400 h 1809800"/>
              <a:gd name="connsiteX3-7" fmla="*/ 8170295 w 8170295"/>
              <a:gd name="connsiteY3-8" fmla="*/ 1809800 h 1809800"/>
              <a:gd name="connsiteX4-9" fmla="*/ 0 w 8170295"/>
              <a:gd name="connsiteY4-10" fmla="*/ 1809800 h 1809800"/>
              <a:gd name="connsiteX5-11" fmla="*/ 0 w 8170295"/>
              <a:gd name="connsiteY5-12" fmla="*/ 15385 h 1809800"/>
              <a:gd name="connsiteX6-13" fmla="*/ 209442 w 8170295"/>
              <a:gd name="connsiteY6-14" fmla="*/ 2112 h 1809800"/>
              <a:gd name="connsiteX7-15" fmla="*/ 469879 w 8170295"/>
              <a:gd name="connsiteY7-16" fmla="*/ 1264 h 1809800"/>
              <a:gd name="connsiteX0-17" fmla="*/ 469879 w 8170295"/>
              <a:gd name="connsiteY0-18" fmla="*/ 1264 h 1809800"/>
              <a:gd name="connsiteX1-19" fmla="*/ 5022696 w 8170295"/>
              <a:gd name="connsiteY1-20" fmla="*/ 430507 h 1809800"/>
              <a:gd name="connsiteX2-21" fmla="*/ 8094536 w 8170295"/>
              <a:gd name="connsiteY2-22" fmla="*/ 1777400 h 1809800"/>
              <a:gd name="connsiteX3-23" fmla="*/ 8170295 w 8170295"/>
              <a:gd name="connsiteY3-24" fmla="*/ 1809800 h 1809800"/>
              <a:gd name="connsiteX4-25" fmla="*/ 0 w 8170295"/>
              <a:gd name="connsiteY4-26" fmla="*/ 1809800 h 1809800"/>
              <a:gd name="connsiteX5-27" fmla="*/ 0 w 8170295"/>
              <a:gd name="connsiteY5-28" fmla="*/ 15385 h 1809800"/>
              <a:gd name="connsiteX6-29" fmla="*/ 209442 w 8170295"/>
              <a:gd name="connsiteY6-30" fmla="*/ 2112 h 1809800"/>
              <a:gd name="connsiteX7-31" fmla="*/ 469879 w 8170295"/>
              <a:gd name="connsiteY7-32" fmla="*/ 1264 h 18098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8170295" h="1809800">
                <a:moveTo>
                  <a:pt x="469879" y="1264"/>
                </a:moveTo>
                <a:cubicBezTo>
                  <a:pt x="1652489" y="25984"/>
                  <a:pt x="3790895" y="141584"/>
                  <a:pt x="5022696" y="430507"/>
                </a:cubicBezTo>
                <a:cubicBezTo>
                  <a:pt x="6064988" y="674980"/>
                  <a:pt x="7211269" y="1411712"/>
                  <a:pt x="8094536" y="1777400"/>
                </a:cubicBezTo>
                <a:lnTo>
                  <a:pt x="8170295" y="1809800"/>
                </a:lnTo>
                <a:lnTo>
                  <a:pt x="0" y="1809800"/>
                </a:lnTo>
                <a:lnTo>
                  <a:pt x="0" y="15385"/>
                </a:lnTo>
                <a:lnTo>
                  <a:pt x="209442" y="2112"/>
                </a:lnTo>
                <a:cubicBezTo>
                  <a:pt x="291901" y="-424"/>
                  <a:pt x="378908" y="-638"/>
                  <a:pt x="469879" y="1264"/>
                </a:cubicBezTo>
                <a:close/>
              </a:path>
            </a:pathLst>
          </a:custGeom>
          <a:solidFill>
            <a:srgbClr val="BDD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7" name="任意多边形: 形状 406"/>
          <p:cNvSpPr/>
          <p:nvPr/>
        </p:nvSpPr>
        <p:spPr>
          <a:xfrm rot="1601367" flipH="1">
            <a:off x="1783618" y="6074438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16" name="任意多边形: 形状 415"/>
          <p:cNvSpPr/>
          <p:nvPr/>
        </p:nvSpPr>
        <p:spPr>
          <a:xfrm rot="1601367" flipH="1">
            <a:off x="508926" y="6482343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17" name="任意多边形: 形状 416"/>
          <p:cNvSpPr/>
          <p:nvPr/>
        </p:nvSpPr>
        <p:spPr>
          <a:xfrm rot="1601367" flipH="1">
            <a:off x="11730575" y="6351642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53" name="组合 452"/>
          <p:cNvGrpSpPr/>
          <p:nvPr/>
        </p:nvGrpSpPr>
        <p:grpSpPr>
          <a:xfrm flipH="1">
            <a:off x="491909" y="4316019"/>
            <a:ext cx="2111281" cy="1126100"/>
            <a:chOff x="-5321148" y="-350010"/>
            <a:chExt cx="7659412" cy="4085323"/>
          </a:xfrm>
        </p:grpSpPr>
        <p:sp>
          <p:nvSpPr>
            <p:cNvPr id="46" name="矩形 45"/>
            <p:cNvSpPr/>
            <p:nvPr/>
          </p:nvSpPr>
          <p:spPr>
            <a:xfrm>
              <a:off x="-3150543" y="-206480"/>
              <a:ext cx="5339610" cy="504739"/>
            </a:xfrm>
            <a:prstGeom prst="rect">
              <a:avLst/>
            </a:prstGeom>
            <a:solidFill>
              <a:srgbClr val="FED2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-5321148" y="-350010"/>
              <a:ext cx="7659412" cy="4085323"/>
              <a:chOff x="-5321148" y="-350010"/>
              <a:chExt cx="7659412" cy="4085323"/>
            </a:xfrm>
          </p:grpSpPr>
          <p:sp>
            <p:nvSpPr>
              <p:cNvPr id="428" name="任意多边形: 形状 427"/>
              <p:cNvSpPr/>
              <p:nvPr/>
            </p:nvSpPr>
            <p:spPr>
              <a:xfrm>
                <a:off x="-3385271" y="-350010"/>
                <a:ext cx="5574338" cy="239302"/>
              </a:xfrm>
              <a:custGeom>
                <a:avLst/>
                <a:gdLst>
                  <a:gd name="connsiteX0" fmla="*/ 0 w 5574338"/>
                  <a:gd name="connsiteY0" fmla="*/ 119650 h 239302"/>
                  <a:gd name="connsiteX1" fmla="*/ 0 w 5574338"/>
                  <a:gd name="connsiteY1" fmla="*/ 119651 h 239302"/>
                  <a:gd name="connsiteX2" fmla="*/ 0 w 5574338"/>
                  <a:gd name="connsiteY2" fmla="*/ 119651 h 239302"/>
                  <a:gd name="connsiteX3" fmla="*/ 119651 w 5574338"/>
                  <a:gd name="connsiteY3" fmla="*/ 0 h 239302"/>
                  <a:gd name="connsiteX4" fmla="*/ 470582 w 5574338"/>
                  <a:gd name="connsiteY4" fmla="*/ 0 h 239302"/>
                  <a:gd name="connsiteX5" fmla="*/ 5428765 w 5574338"/>
                  <a:gd name="connsiteY5" fmla="*/ 0 h 239302"/>
                  <a:gd name="connsiteX6" fmla="*/ 5530094 w 5574338"/>
                  <a:gd name="connsiteY6" fmla="*/ 0 h 239302"/>
                  <a:gd name="connsiteX7" fmla="*/ 5574338 w 5574338"/>
                  <a:gd name="connsiteY7" fmla="*/ 44244 h 239302"/>
                  <a:gd name="connsiteX8" fmla="*/ 5574338 w 5574338"/>
                  <a:gd name="connsiteY8" fmla="*/ 195057 h 239302"/>
                  <a:gd name="connsiteX9" fmla="*/ 5530094 w 5574338"/>
                  <a:gd name="connsiteY9" fmla="*/ 239301 h 239302"/>
                  <a:gd name="connsiteX10" fmla="*/ 5428769 w 5574338"/>
                  <a:gd name="connsiteY10" fmla="*/ 239301 h 239302"/>
                  <a:gd name="connsiteX11" fmla="*/ 5428764 w 5574338"/>
                  <a:gd name="connsiteY11" fmla="*/ 239302 h 239302"/>
                  <a:gd name="connsiteX12" fmla="*/ 119651 w 5574338"/>
                  <a:gd name="connsiteY12" fmla="*/ 239301 h 239302"/>
                  <a:gd name="connsiteX13" fmla="*/ 9403 w 5574338"/>
                  <a:gd name="connsiteY13" fmla="*/ 166224 h 239302"/>
                  <a:gd name="connsiteX14" fmla="*/ 0 w 5574338"/>
                  <a:gd name="connsiteY14" fmla="*/ 119651 h 239302"/>
                  <a:gd name="connsiteX15" fmla="*/ 9403 w 5574338"/>
                  <a:gd name="connsiteY15" fmla="*/ 73078 h 239302"/>
                  <a:gd name="connsiteX16" fmla="*/ 119651 w 5574338"/>
                  <a:gd name="connsiteY16" fmla="*/ 0 h 239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574338" h="239302">
                    <a:moveTo>
                      <a:pt x="0" y="119650"/>
                    </a:moveTo>
                    <a:lnTo>
                      <a:pt x="0" y="119651"/>
                    </a:lnTo>
                    <a:lnTo>
                      <a:pt x="0" y="119651"/>
                    </a:lnTo>
                    <a:close/>
                    <a:moveTo>
                      <a:pt x="119651" y="0"/>
                    </a:moveTo>
                    <a:lnTo>
                      <a:pt x="470582" y="0"/>
                    </a:lnTo>
                    <a:lnTo>
                      <a:pt x="5428765" y="0"/>
                    </a:lnTo>
                    <a:lnTo>
                      <a:pt x="5530094" y="0"/>
                    </a:lnTo>
                    <a:cubicBezTo>
                      <a:pt x="5554529" y="0"/>
                      <a:pt x="5574338" y="19809"/>
                      <a:pt x="5574338" y="44244"/>
                    </a:cubicBezTo>
                    <a:lnTo>
                      <a:pt x="5574338" y="195057"/>
                    </a:lnTo>
                    <a:cubicBezTo>
                      <a:pt x="5574338" y="219492"/>
                      <a:pt x="5554529" y="239301"/>
                      <a:pt x="5530094" y="239301"/>
                    </a:cubicBezTo>
                    <a:lnTo>
                      <a:pt x="5428769" y="239301"/>
                    </a:lnTo>
                    <a:lnTo>
                      <a:pt x="5428764" y="239302"/>
                    </a:lnTo>
                    <a:lnTo>
                      <a:pt x="119651" y="239301"/>
                    </a:lnTo>
                    <a:cubicBezTo>
                      <a:pt x="70090" y="239301"/>
                      <a:pt x="27567" y="209168"/>
                      <a:pt x="9403" y="166224"/>
                    </a:cubicBezTo>
                    <a:lnTo>
                      <a:pt x="0" y="119651"/>
                    </a:lnTo>
                    <a:lnTo>
                      <a:pt x="9403" y="73078"/>
                    </a:lnTo>
                    <a:cubicBezTo>
                      <a:pt x="27567" y="30133"/>
                      <a:pt x="70090" y="0"/>
                      <a:pt x="119651" y="0"/>
                    </a:cubicBezTo>
                    <a:close/>
                  </a:path>
                </a:pathLst>
              </a:custGeom>
              <a:solidFill>
                <a:srgbClr val="F3A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9" name="矩形 428"/>
              <p:cNvSpPr/>
              <p:nvPr/>
            </p:nvSpPr>
            <p:spPr>
              <a:xfrm>
                <a:off x="-3150543" y="20281"/>
                <a:ext cx="5339610" cy="111975"/>
              </a:xfrm>
              <a:prstGeom prst="rect">
                <a:avLst/>
              </a:prstGeom>
              <a:solidFill>
                <a:srgbClr val="F3A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任意多边形: 形状 46"/>
              <p:cNvSpPr/>
              <p:nvPr/>
            </p:nvSpPr>
            <p:spPr>
              <a:xfrm>
                <a:off x="-3923276" y="265167"/>
                <a:ext cx="6114361" cy="1610298"/>
              </a:xfrm>
              <a:custGeom>
                <a:avLst/>
                <a:gdLst>
                  <a:gd name="connsiteX0" fmla="*/ 782197 w 6114361"/>
                  <a:gd name="connsiteY0" fmla="*/ 0 h 1839817"/>
                  <a:gd name="connsiteX1" fmla="*/ 0 w 6114361"/>
                  <a:gd name="connsiteY1" fmla="*/ 1839817 h 1839817"/>
                  <a:gd name="connsiteX2" fmla="*/ 6103344 w 6114361"/>
                  <a:gd name="connsiteY2" fmla="*/ 1828800 h 1839817"/>
                  <a:gd name="connsiteX3" fmla="*/ 6114361 w 6114361"/>
                  <a:gd name="connsiteY3" fmla="*/ 11017 h 1839817"/>
                  <a:gd name="connsiteX4" fmla="*/ 782197 w 6114361"/>
                  <a:gd name="connsiteY4" fmla="*/ 0 h 1839817"/>
                  <a:gd name="connsiteX0-1" fmla="*/ 771180 w 6114361"/>
                  <a:gd name="connsiteY0-2" fmla="*/ 22034 h 1828800"/>
                  <a:gd name="connsiteX1-3" fmla="*/ 0 w 6114361"/>
                  <a:gd name="connsiteY1-4" fmla="*/ 1828800 h 1828800"/>
                  <a:gd name="connsiteX2-5" fmla="*/ 6103344 w 6114361"/>
                  <a:gd name="connsiteY2-6" fmla="*/ 1817783 h 1828800"/>
                  <a:gd name="connsiteX3-7" fmla="*/ 6114361 w 6114361"/>
                  <a:gd name="connsiteY3-8" fmla="*/ 0 h 1828800"/>
                  <a:gd name="connsiteX4-9" fmla="*/ 771180 w 6114361"/>
                  <a:gd name="connsiteY4-10" fmla="*/ 22034 h 18288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6114361" h="1828800">
                    <a:moveTo>
                      <a:pt x="771180" y="22034"/>
                    </a:moveTo>
                    <a:lnTo>
                      <a:pt x="0" y="1828800"/>
                    </a:lnTo>
                    <a:lnTo>
                      <a:pt x="6103344" y="1817783"/>
                    </a:lnTo>
                    <a:cubicBezTo>
                      <a:pt x="6107016" y="1211855"/>
                      <a:pt x="6110689" y="605928"/>
                      <a:pt x="6114361" y="0"/>
                    </a:cubicBezTo>
                    <a:lnTo>
                      <a:pt x="771180" y="22034"/>
                    </a:lnTo>
                    <a:close/>
                  </a:path>
                </a:pathLst>
              </a:custGeom>
              <a:solidFill>
                <a:srgbClr val="FED2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1" name="任意多边形: 形状 430"/>
              <p:cNvSpPr/>
              <p:nvPr/>
            </p:nvSpPr>
            <p:spPr>
              <a:xfrm>
                <a:off x="-3747737" y="420657"/>
                <a:ext cx="1476447" cy="1092684"/>
              </a:xfrm>
              <a:custGeom>
                <a:avLst/>
                <a:gdLst>
                  <a:gd name="connsiteX0" fmla="*/ 529674 w 1476447"/>
                  <a:gd name="connsiteY0" fmla="*/ 0 h 1240951"/>
                  <a:gd name="connsiteX1" fmla="*/ 1476447 w 1476447"/>
                  <a:gd name="connsiteY1" fmla="*/ 0 h 1240951"/>
                  <a:gd name="connsiteX2" fmla="*/ 1476447 w 1476447"/>
                  <a:gd name="connsiteY2" fmla="*/ 1240951 h 1240951"/>
                  <a:gd name="connsiteX3" fmla="*/ 0 w 1476447"/>
                  <a:gd name="connsiteY3" fmla="*/ 1240951 h 124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6447" h="1240951">
                    <a:moveTo>
                      <a:pt x="529674" y="0"/>
                    </a:moveTo>
                    <a:lnTo>
                      <a:pt x="1476447" y="0"/>
                    </a:lnTo>
                    <a:lnTo>
                      <a:pt x="1476447" y="1240951"/>
                    </a:lnTo>
                    <a:lnTo>
                      <a:pt x="0" y="12409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" name="任意多边形: 形状 434"/>
              <p:cNvSpPr/>
              <p:nvPr/>
            </p:nvSpPr>
            <p:spPr>
              <a:xfrm>
                <a:off x="-1967976" y="437166"/>
                <a:ext cx="3972916" cy="1092684"/>
              </a:xfrm>
              <a:custGeom>
                <a:avLst/>
                <a:gdLst>
                  <a:gd name="connsiteX0" fmla="*/ 3068721 w 3972916"/>
                  <a:gd name="connsiteY0" fmla="*/ 0 h 1240951"/>
                  <a:gd name="connsiteX1" fmla="*/ 3972916 w 3972916"/>
                  <a:gd name="connsiteY1" fmla="*/ 0 h 1240951"/>
                  <a:gd name="connsiteX2" fmla="*/ 3972916 w 3972916"/>
                  <a:gd name="connsiteY2" fmla="*/ 1240951 h 1240951"/>
                  <a:gd name="connsiteX3" fmla="*/ 3068721 w 3972916"/>
                  <a:gd name="connsiteY3" fmla="*/ 1240951 h 1240951"/>
                  <a:gd name="connsiteX4" fmla="*/ 2045814 w 3972916"/>
                  <a:gd name="connsiteY4" fmla="*/ 0 h 1240951"/>
                  <a:gd name="connsiteX5" fmla="*/ 2950009 w 3972916"/>
                  <a:gd name="connsiteY5" fmla="*/ 0 h 1240951"/>
                  <a:gd name="connsiteX6" fmla="*/ 2950009 w 3972916"/>
                  <a:gd name="connsiteY6" fmla="*/ 1240951 h 1240951"/>
                  <a:gd name="connsiteX7" fmla="*/ 2045814 w 3972916"/>
                  <a:gd name="connsiteY7" fmla="*/ 1240951 h 1240951"/>
                  <a:gd name="connsiteX8" fmla="*/ 1022907 w 3972916"/>
                  <a:gd name="connsiteY8" fmla="*/ 0 h 1240951"/>
                  <a:gd name="connsiteX9" fmla="*/ 1927102 w 3972916"/>
                  <a:gd name="connsiteY9" fmla="*/ 0 h 1240951"/>
                  <a:gd name="connsiteX10" fmla="*/ 1927102 w 3972916"/>
                  <a:gd name="connsiteY10" fmla="*/ 1240951 h 1240951"/>
                  <a:gd name="connsiteX11" fmla="*/ 1022907 w 3972916"/>
                  <a:gd name="connsiteY11" fmla="*/ 1240951 h 1240951"/>
                  <a:gd name="connsiteX12" fmla="*/ 0 w 3972916"/>
                  <a:gd name="connsiteY12" fmla="*/ 0 h 1240951"/>
                  <a:gd name="connsiteX13" fmla="*/ 904195 w 3972916"/>
                  <a:gd name="connsiteY13" fmla="*/ 0 h 1240951"/>
                  <a:gd name="connsiteX14" fmla="*/ 904195 w 3972916"/>
                  <a:gd name="connsiteY14" fmla="*/ 1240951 h 1240951"/>
                  <a:gd name="connsiteX15" fmla="*/ 0 w 3972916"/>
                  <a:gd name="connsiteY15" fmla="*/ 1240951 h 124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972916" h="1240951">
                    <a:moveTo>
                      <a:pt x="3068721" y="0"/>
                    </a:moveTo>
                    <a:lnTo>
                      <a:pt x="3972916" y="0"/>
                    </a:lnTo>
                    <a:lnTo>
                      <a:pt x="3972916" y="1240951"/>
                    </a:lnTo>
                    <a:lnTo>
                      <a:pt x="3068721" y="1240951"/>
                    </a:lnTo>
                    <a:close/>
                    <a:moveTo>
                      <a:pt x="2045814" y="0"/>
                    </a:moveTo>
                    <a:lnTo>
                      <a:pt x="2950009" y="0"/>
                    </a:lnTo>
                    <a:lnTo>
                      <a:pt x="2950009" y="1240951"/>
                    </a:lnTo>
                    <a:lnTo>
                      <a:pt x="2045814" y="1240951"/>
                    </a:lnTo>
                    <a:close/>
                    <a:moveTo>
                      <a:pt x="1022907" y="0"/>
                    </a:moveTo>
                    <a:lnTo>
                      <a:pt x="1927102" y="0"/>
                    </a:lnTo>
                    <a:lnTo>
                      <a:pt x="1927102" y="1240951"/>
                    </a:lnTo>
                    <a:lnTo>
                      <a:pt x="1022907" y="1240951"/>
                    </a:lnTo>
                    <a:close/>
                    <a:moveTo>
                      <a:pt x="0" y="0"/>
                    </a:moveTo>
                    <a:lnTo>
                      <a:pt x="904195" y="0"/>
                    </a:lnTo>
                    <a:lnTo>
                      <a:pt x="904195" y="1240951"/>
                    </a:lnTo>
                    <a:lnTo>
                      <a:pt x="0" y="1240951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-5021674" y="1803048"/>
                <a:ext cx="7212759" cy="1427076"/>
              </a:xfrm>
              <a:prstGeom prst="rect">
                <a:avLst/>
              </a:prstGeom>
              <a:solidFill>
                <a:srgbClr val="FED2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" name="任意多边形: 形状 436"/>
              <p:cNvSpPr/>
              <p:nvPr/>
            </p:nvSpPr>
            <p:spPr>
              <a:xfrm flipV="1">
                <a:off x="-5021673" y="1803048"/>
                <a:ext cx="1136353" cy="336037"/>
              </a:xfrm>
              <a:custGeom>
                <a:avLst/>
                <a:gdLst>
                  <a:gd name="connsiteX0" fmla="*/ 0 w 1136353"/>
                  <a:gd name="connsiteY0" fmla="*/ 336037 h 336037"/>
                  <a:gd name="connsiteX1" fmla="*/ 1136353 w 1136353"/>
                  <a:gd name="connsiteY1" fmla="*/ 336037 h 336037"/>
                  <a:gd name="connsiteX2" fmla="*/ 988311 w 1136353"/>
                  <a:gd name="connsiteY2" fmla="*/ 0 h 336037"/>
                  <a:gd name="connsiteX3" fmla="*/ 0 w 1136353"/>
                  <a:gd name="connsiteY3" fmla="*/ 0 h 336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36353" h="336037">
                    <a:moveTo>
                      <a:pt x="0" y="336037"/>
                    </a:moveTo>
                    <a:lnTo>
                      <a:pt x="1136353" y="336037"/>
                    </a:lnTo>
                    <a:lnTo>
                      <a:pt x="9883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A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5" name="组合 54"/>
              <p:cNvGrpSpPr/>
              <p:nvPr/>
            </p:nvGrpSpPr>
            <p:grpSpPr>
              <a:xfrm>
                <a:off x="-2377093" y="1732907"/>
                <a:ext cx="4388590" cy="325749"/>
                <a:chOff x="-2377093" y="1732908"/>
                <a:chExt cx="4388590" cy="253146"/>
              </a:xfrm>
            </p:grpSpPr>
            <p:sp>
              <p:nvSpPr>
                <p:cNvPr id="438" name="矩形: 圆角 437"/>
                <p:cNvSpPr/>
                <p:nvPr/>
              </p:nvSpPr>
              <p:spPr>
                <a:xfrm>
                  <a:off x="-2377093" y="1732908"/>
                  <a:ext cx="4388590" cy="7087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341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9" name="矩形: 圆角 438"/>
                <p:cNvSpPr/>
                <p:nvPr/>
              </p:nvSpPr>
              <p:spPr>
                <a:xfrm>
                  <a:off x="-2377093" y="1915176"/>
                  <a:ext cx="4388590" cy="7087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341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45" name="任意多边形: 形状 444"/>
              <p:cNvSpPr/>
              <p:nvPr/>
            </p:nvSpPr>
            <p:spPr>
              <a:xfrm>
                <a:off x="-5321148" y="2663292"/>
                <a:ext cx="7659412" cy="672581"/>
              </a:xfrm>
              <a:custGeom>
                <a:avLst/>
                <a:gdLst>
                  <a:gd name="connsiteX0" fmla="*/ 1673505 w 7659412"/>
                  <a:gd name="connsiteY0" fmla="*/ 76 h 672581"/>
                  <a:gd name="connsiteX1" fmla="*/ 1994315 w 7659412"/>
                  <a:gd name="connsiteY1" fmla="*/ 95465 h 672581"/>
                  <a:gd name="connsiteX2" fmla="*/ 2124636 w 7659412"/>
                  <a:gd name="connsiteY2" fmla="*/ 205305 h 672581"/>
                  <a:gd name="connsiteX3" fmla="*/ 2209096 w 7659412"/>
                  <a:gd name="connsiteY3" fmla="*/ 329618 h 672581"/>
                  <a:gd name="connsiteX4" fmla="*/ 5718963 w 7659412"/>
                  <a:gd name="connsiteY4" fmla="*/ 329617 h 672581"/>
                  <a:gd name="connsiteX5" fmla="*/ 5720061 w 7659412"/>
                  <a:gd name="connsiteY5" fmla="*/ 326672 h 672581"/>
                  <a:gd name="connsiteX6" fmla="*/ 5952075 w 7659412"/>
                  <a:gd name="connsiteY6" fmla="*/ 85447 h 672581"/>
                  <a:gd name="connsiteX7" fmla="*/ 6275694 w 7659412"/>
                  <a:gd name="connsiteY7" fmla="*/ 76 h 672581"/>
                  <a:gd name="connsiteX8" fmla="*/ 6596506 w 7659412"/>
                  <a:gd name="connsiteY8" fmla="*/ 95464 h 672581"/>
                  <a:gd name="connsiteX9" fmla="*/ 6726827 w 7659412"/>
                  <a:gd name="connsiteY9" fmla="*/ 205306 h 672581"/>
                  <a:gd name="connsiteX10" fmla="*/ 6811286 w 7659412"/>
                  <a:gd name="connsiteY10" fmla="*/ 329617 h 672581"/>
                  <a:gd name="connsiteX11" fmla="*/ 7569213 w 7659412"/>
                  <a:gd name="connsiteY11" fmla="*/ 329618 h 672581"/>
                  <a:gd name="connsiteX12" fmla="*/ 7659412 w 7659412"/>
                  <a:gd name="connsiteY12" fmla="*/ 419817 h 672581"/>
                  <a:gd name="connsiteX13" fmla="*/ 7659412 w 7659412"/>
                  <a:gd name="connsiteY13" fmla="*/ 582304 h 672581"/>
                  <a:gd name="connsiteX14" fmla="*/ 7569212 w 7659412"/>
                  <a:gd name="connsiteY14" fmla="*/ 672504 h 672581"/>
                  <a:gd name="connsiteX15" fmla="*/ 6883430 w 7659412"/>
                  <a:gd name="connsiteY15" fmla="*/ 672504 h 672581"/>
                  <a:gd name="connsiteX16" fmla="*/ 6883434 w 7659412"/>
                  <a:gd name="connsiteY16" fmla="*/ 672581 h 672581"/>
                  <a:gd name="connsiteX17" fmla="*/ 6878512 w 7659412"/>
                  <a:gd name="connsiteY17" fmla="*/ 672504 h 672581"/>
                  <a:gd name="connsiteX18" fmla="*/ 2281240 w 7659412"/>
                  <a:gd name="connsiteY18" fmla="*/ 672505 h 672581"/>
                  <a:gd name="connsiteX19" fmla="*/ 2281244 w 7659412"/>
                  <a:gd name="connsiteY19" fmla="*/ 672581 h 672581"/>
                  <a:gd name="connsiteX20" fmla="*/ 2276322 w 7659412"/>
                  <a:gd name="connsiteY20" fmla="*/ 672504 h 672581"/>
                  <a:gd name="connsiteX21" fmla="*/ 90200 w 7659412"/>
                  <a:gd name="connsiteY21" fmla="*/ 672505 h 672581"/>
                  <a:gd name="connsiteX22" fmla="*/ 1 w 7659412"/>
                  <a:gd name="connsiteY22" fmla="*/ 582305 h 672581"/>
                  <a:gd name="connsiteX23" fmla="*/ 0 w 7659412"/>
                  <a:gd name="connsiteY23" fmla="*/ 419817 h 672581"/>
                  <a:gd name="connsiteX24" fmla="*/ 90201 w 7659412"/>
                  <a:gd name="connsiteY24" fmla="*/ 329617 h 672581"/>
                  <a:gd name="connsiteX25" fmla="*/ 1116773 w 7659412"/>
                  <a:gd name="connsiteY25" fmla="*/ 329618 h 672581"/>
                  <a:gd name="connsiteX26" fmla="*/ 1117871 w 7659412"/>
                  <a:gd name="connsiteY26" fmla="*/ 326671 h 672581"/>
                  <a:gd name="connsiteX27" fmla="*/ 1349885 w 7659412"/>
                  <a:gd name="connsiteY27" fmla="*/ 85448 h 672581"/>
                  <a:gd name="connsiteX28" fmla="*/ 1673505 w 7659412"/>
                  <a:gd name="connsiteY28" fmla="*/ 76 h 672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659412" h="672581">
                    <a:moveTo>
                      <a:pt x="1673505" y="76"/>
                    </a:moveTo>
                    <a:cubicBezTo>
                      <a:pt x="1785135" y="1811"/>
                      <a:pt x="1896296" y="33671"/>
                      <a:pt x="1994315" y="95465"/>
                    </a:cubicBezTo>
                    <a:cubicBezTo>
                      <a:pt x="2043325" y="126360"/>
                      <a:pt x="2087000" y="163447"/>
                      <a:pt x="2124636" y="205305"/>
                    </a:cubicBezTo>
                    <a:lnTo>
                      <a:pt x="2209096" y="329618"/>
                    </a:lnTo>
                    <a:lnTo>
                      <a:pt x="5718963" y="329617"/>
                    </a:lnTo>
                    <a:lnTo>
                      <a:pt x="5720061" y="326672"/>
                    </a:lnTo>
                    <a:cubicBezTo>
                      <a:pt x="5772847" y="228294"/>
                      <a:pt x="5852182" y="144164"/>
                      <a:pt x="5952075" y="85447"/>
                    </a:cubicBezTo>
                    <a:cubicBezTo>
                      <a:pt x="6051966" y="26732"/>
                      <a:pt x="6164064" y="-1660"/>
                      <a:pt x="6275694" y="76"/>
                    </a:cubicBezTo>
                    <a:cubicBezTo>
                      <a:pt x="6387326" y="1811"/>
                      <a:pt x="6498487" y="33672"/>
                      <a:pt x="6596506" y="95464"/>
                    </a:cubicBezTo>
                    <a:cubicBezTo>
                      <a:pt x="6645515" y="126360"/>
                      <a:pt x="6689190" y="163447"/>
                      <a:pt x="6726827" y="205306"/>
                    </a:cubicBezTo>
                    <a:lnTo>
                      <a:pt x="6811286" y="329617"/>
                    </a:lnTo>
                    <a:lnTo>
                      <a:pt x="7569213" y="329618"/>
                    </a:lnTo>
                    <a:cubicBezTo>
                      <a:pt x="7619028" y="329618"/>
                      <a:pt x="7659413" y="370002"/>
                      <a:pt x="7659412" y="419817"/>
                    </a:cubicBezTo>
                    <a:lnTo>
                      <a:pt x="7659412" y="582304"/>
                    </a:lnTo>
                    <a:cubicBezTo>
                      <a:pt x="7659412" y="632120"/>
                      <a:pt x="7619028" y="672505"/>
                      <a:pt x="7569212" y="672504"/>
                    </a:cubicBezTo>
                    <a:lnTo>
                      <a:pt x="6883430" y="672504"/>
                    </a:lnTo>
                    <a:lnTo>
                      <a:pt x="6883434" y="672581"/>
                    </a:lnTo>
                    <a:lnTo>
                      <a:pt x="6878512" y="672504"/>
                    </a:lnTo>
                    <a:lnTo>
                      <a:pt x="2281240" y="672505"/>
                    </a:lnTo>
                    <a:lnTo>
                      <a:pt x="2281244" y="672581"/>
                    </a:lnTo>
                    <a:lnTo>
                      <a:pt x="2276322" y="672504"/>
                    </a:lnTo>
                    <a:lnTo>
                      <a:pt x="90200" y="672505"/>
                    </a:lnTo>
                    <a:cubicBezTo>
                      <a:pt x="40385" y="672505"/>
                      <a:pt x="1" y="632120"/>
                      <a:pt x="1" y="582305"/>
                    </a:cubicBezTo>
                    <a:lnTo>
                      <a:pt x="0" y="419817"/>
                    </a:lnTo>
                    <a:cubicBezTo>
                      <a:pt x="1" y="370002"/>
                      <a:pt x="40384" y="329617"/>
                      <a:pt x="90201" y="329617"/>
                    </a:cubicBezTo>
                    <a:lnTo>
                      <a:pt x="1116773" y="329618"/>
                    </a:lnTo>
                    <a:lnTo>
                      <a:pt x="1117871" y="326671"/>
                    </a:lnTo>
                    <a:cubicBezTo>
                      <a:pt x="1170657" y="228294"/>
                      <a:pt x="1249992" y="144163"/>
                      <a:pt x="1349885" y="85448"/>
                    </a:cubicBezTo>
                    <a:cubicBezTo>
                      <a:pt x="1449776" y="26732"/>
                      <a:pt x="1561875" y="-1659"/>
                      <a:pt x="1673505" y="76"/>
                    </a:cubicBezTo>
                    <a:close/>
                  </a:path>
                </a:pathLst>
              </a:custGeom>
              <a:solidFill>
                <a:srgbClr val="F3A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2" name="组合 61"/>
              <p:cNvGrpSpPr/>
              <p:nvPr/>
            </p:nvGrpSpPr>
            <p:grpSpPr>
              <a:xfrm>
                <a:off x="-4069740" y="2906164"/>
                <a:ext cx="829149" cy="829149"/>
                <a:chOff x="-4102244" y="2906164"/>
                <a:chExt cx="829149" cy="829149"/>
              </a:xfrm>
            </p:grpSpPr>
            <p:sp>
              <p:nvSpPr>
                <p:cNvPr id="61" name="椭圆 60"/>
                <p:cNvSpPr/>
                <p:nvPr/>
              </p:nvSpPr>
              <p:spPr>
                <a:xfrm>
                  <a:off x="-4102244" y="2906164"/>
                  <a:ext cx="829149" cy="829149"/>
                </a:xfrm>
                <a:prstGeom prst="ellipse">
                  <a:avLst/>
                </a:prstGeom>
                <a:solidFill>
                  <a:srgbClr val="03415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9" name="椭圆 448"/>
                <p:cNvSpPr/>
                <p:nvPr/>
              </p:nvSpPr>
              <p:spPr>
                <a:xfrm>
                  <a:off x="-3906323" y="3102085"/>
                  <a:ext cx="437307" cy="437307"/>
                </a:xfrm>
                <a:prstGeom prst="ellipse">
                  <a:avLst/>
                </a:prstGeom>
                <a:solidFill>
                  <a:srgbClr val="01969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50" name="组合 449"/>
              <p:cNvGrpSpPr/>
              <p:nvPr/>
            </p:nvGrpSpPr>
            <p:grpSpPr>
              <a:xfrm>
                <a:off x="511065" y="2893575"/>
                <a:ext cx="829149" cy="829149"/>
                <a:chOff x="-4102244" y="2906164"/>
                <a:chExt cx="829149" cy="829149"/>
              </a:xfrm>
            </p:grpSpPr>
            <p:sp>
              <p:nvSpPr>
                <p:cNvPr id="451" name="椭圆 450"/>
                <p:cNvSpPr/>
                <p:nvPr/>
              </p:nvSpPr>
              <p:spPr>
                <a:xfrm>
                  <a:off x="-4102244" y="2906164"/>
                  <a:ext cx="829149" cy="829149"/>
                </a:xfrm>
                <a:prstGeom prst="ellipse">
                  <a:avLst/>
                </a:prstGeom>
                <a:solidFill>
                  <a:srgbClr val="03415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2" name="椭圆 451"/>
                <p:cNvSpPr/>
                <p:nvPr/>
              </p:nvSpPr>
              <p:spPr>
                <a:xfrm>
                  <a:off x="-3906323" y="3102085"/>
                  <a:ext cx="437307" cy="437307"/>
                </a:xfrm>
                <a:prstGeom prst="ellipse">
                  <a:avLst/>
                </a:prstGeom>
                <a:solidFill>
                  <a:srgbClr val="01969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467" name="组合 466"/>
          <p:cNvGrpSpPr/>
          <p:nvPr/>
        </p:nvGrpSpPr>
        <p:grpSpPr>
          <a:xfrm rot="1805704">
            <a:off x="9299401" y="4831313"/>
            <a:ext cx="484987" cy="497239"/>
            <a:chOff x="-384780" y="711585"/>
            <a:chExt cx="1575633" cy="1615435"/>
          </a:xfrm>
        </p:grpSpPr>
        <p:sp>
          <p:nvSpPr>
            <p:cNvPr id="468" name="任意多边形: 形状 467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9" name="任意多边形: 形状 468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74" name="组合 473"/>
          <p:cNvGrpSpPr/>
          <p:nvPr/>
        </p:nvGrpSpPr>
        <p:grpSpPr>
          <a:xfrm>
            <a:off x="814128" y="5690529"/>
            <a:ext cx="388378" cy="518486"/>
            <a:chOff x="1071792" y="5131706"/>
            <a:chExt cx="1214795" cy="1621755"/>
          </a:xfrm>
        </p:grpSpPr>
        <p:grpSp>
          <p:nvGrpSpPr>
            <p:cNvPr id="41" name="组合 40"/>
            <p:cNvGrpSpPr/>
            <p:nvPr/>
          </p:nvGrpSpPr>
          <p:grpSpPr>
            <a:xfrm rot="20581369">
              <a:off x="1071792" y="5131706"/>
              <a:ext cx="518631" cy="605036"/>
              <a:chOff x="-344521" y="3017320"/>
              <a:chExt cx="189049" cy="220545"/>
            </a:xfrm>
          </p:grpSpPr>
          <p:sp>
            <p:nvSpPr>
              <p:cNvPr id="414" name="任意多边形: 形状 413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任意多边形: 形状 39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1" name="组合 470"/>
            <p:cNvGrpSpPr/>
            <p:nvPr/>
          </p:nvGrpSpPr>
          <p:grpSpPr>
            <a:xfrm rot="9759613">
              <a:off x="1767956" y="6148425"/>
              <a:ext cx="518631" cy="605036"/>
              <a:chOff x="-344521" y="3017320"/>
              <a:chExt cx="189049" cy="220545"/>
            </a:xfrm>
          </p:grpSpPr>
          <p:sp>
            <p:nvSpPr>
              <p:cNvPr id="472" name="任意多边形: 形状 471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73" name="任意多边形: 形状 472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 rot="2895600">
              <a:off x="1228900" y="5491756"/>
              <a:ext cx="937516" cy="957131"/>
              <a:chOff x="-418164" y="2374527"/>
              <a:chExt cx="323558" cy="330327"/>
            </a:xfrm>
          </p:grpSpPr>
          <p:sp>
            <p:nvSpPr>
              <p:cNvPr id="402" name="任意多边形: 形状 401"/>
              <p:cNvSpPr/>
              <p:nvPr/>
            </p:nvSpPr>
            <p:spPr>
              <a:xfrm rot="21011382">
                <a:off x="-418164" y="2374527"/>
                <a:ext cx="323558" cy="330327"/>
              </a:xfrm>
              <a:custGeom>
                <a:avLst/>
                <a:gdLst>
                  <a:gd name="connsiteX0" fmla="*/ 168201 w 323558"/>
                  <a:gd name="connsiteY0" fmla="*/ 123242 h 330327"/>
                  <a:gd name="connsiteX1" fmla="*/ 148792 w 323558"/>
                  <a:gd name="connsiteY1" fmla="*/ 143482 h 330327"/>
                  <a:gd name="connsiteX2" fmla="*/ 123368 w 323558"/>
                  <a:gd name="connsiteY2" fmla="*/ 154897 h 330327"/>
                  <a:gd name="connsiteX3" fmla="*/ 143483 w 323558"/>
                  <a:gd name="connsiteY3" fmla="*/ 174186 h 330327"/>
                  <a:gd name="connsiteX4" fmla="*/ 155879 w 323558"/>
                  <a:gd name="connsiteY4" fmla="*/ 201797 h 330327"/>
                  <a:gd name="connsiteX5" fmla="*/ 156004 w 323558"/>
                  <a:gd name="connsiteY5" fmla="*/ 206254 h 330327"/>
                  <a:gd name="connsiteX6" fmla="*/ 189546 w 323558"/>
                  <a:gd name="connsiteY6" fmla="*/ 178633 h 330327"/>
                  <a:gd name="connsiteX7" fmla="*/ 208757 w 323558"/>
                  <a:gd name="connsiteY7" fmla="*/ 174754 h 330327"/>
                  <a:gd name="connsiteX8" fmla="*/ 188784 w 323558"/>
                  <a:gd name="connsiteY8" fmla="*/ 166481 h 330327"/>
                  <a:gd name="connsiteX9" fmla="*/ 171864 w 323558"/>
                  <a:gd name="connsiteY9" fmla="*/ 141386 h 330327"/>
                  <a:gd name="connsiteX10" fmla="*/ 116747 w 323558"/>
                  <a:gd name="connsiteY10" fmla="*/ 1167 h 330327"/>
                  <a:gd name="connsiteX11" fmla="*/ 180212 w 323558"/>
                  <a:gd name="connsiteY11" fmla="*/ 61075 h 330327"/>
                  <a:gd name="connsiteX12" fmla="*/ 180386 w 323558"/>
                  <a:gd name="connsiteY12" fmla="*/ 67286 h 330327"/>
                  <a:gd name="connsiteX13" fmla="*/ 188784 w 323558"/>
                  <a:gd name="connsiteY13" fmla="*/ 54831 h 330327"/>
                  <a:gd name="connsiteX14" fmla="*/ 244609 w 323558"/>
                  <a:gd name="connsiteY14" fmla="*/ 31707 h 330327"/>
                  <a:gd name="connsiteX15" fmla="*/ 323558 w 323558"/>
                  <a:gd name="connsiteY15" fmla="*/ 110656 h 330327"/>
                  <a:gd name="connsiteX16" fmla="*/ 275339 w 323558"/>
                  <a:gd name="connsiteY16" fmla="*/ 183401 h 330327"/>
                  <a:gd name="connsiteX17" fmla="*/ 256128 w 323558"/>
                  <a:gd name="connsiteY17" fmla="*/ 187279 h 330327"/>
                  <a:gd name="connsiteX18" fmla="*/ 276101 w 323558"/>
                  <a:gd name="connsiteY18" fmla="*/ 195553 h 330327"/>
                  <a:gd name="connsiteX19" fmla="*/ 299225 w 323558"/>
                  <a:gd name="connsiteY19" fmla="*/ 251378 h 330327"/>
                  <a:gd name="connsiteX20" fmla="*/ 220276 w 323558"/>
                  <a:gd name="connsiteY20" fmla="*/ 330327 h 330327"/>
                  <a:gd name="connsiteX21" fmla="*/ 147531 w 323558"/>
                  <a:gd name="connsiteY21" fmla="*/ 282108 h 330327"/>
                  <a:gd name="connsiteX22" fmla="*/ 143868 w 323558"/>
                  <a:gd name="connsiteY22" fmla="*/ 263964 h 330327"/>
                  <a:gd name="connsiteX23" fmla="*/ 124459 w 323558"/>
                  <a:gd name="connsiteY23" fmla="*/ 284204 h 330327"/>
                  <a:gd name="connsiteX24" fmla="*/ 65510 w 323558"/>
                  <a:gd name="connsiteY24" fmla="*/ 297478 h 330327"/>
                  <a:gd name="connsiteX25" fmla="*/ 1167 w 323558"/>
                  <a:gd name="connsiteY25" fmla="*/ 206231 h 330327"/>
                  <a:gd name="connsiteX26" fmla="*/ 33465 w 323558"/>
                  <a:gd name="connsiteY26" fmla="*/ 155162 h 330327"/>
                  <a:gd name="connsiteX27" fmla="*/ 58889 w 323558"/>
                  <a:gd name="connsiteY27" fmla="*/ 143748 h 330327"/>
                  <a:gd name="connsiteX28" fmla="*/ 38774 w 323558"/>
                  <a:gd name="connsiteY28" fmla="*/ 124459 h 330327"/>
                  <a:gd name="connsiteX29" fmla="*/ 25500 w 323558"/>
                  <a:gd name="connsiteY29" fmla="*/ 65510 h 330327"/>
                  <a:gd name="connsiteX30" fmla="*/ 116747 w 323558"/>
                  <a:gd name="connsiteY30" fmla="*/ 1167 h 33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23558" h="330327">
                    <a:moveTo>
                      <a:pt x="168201" y="123242"/>
                    </a:moveTo>
                    <a:lnTo>
                      <a:pt x="148792" y="143482"/>
                    </a:lnTo>
                    <a:lnTo>
                      <a:pt x="123368" y="154897"/>
                    </a:lnTo>
                    <a:lnTo>
                      <a:pt x="143483" y="174186"/>
                    </a:lnTo>
                    <a:cubicBezTo>
                      <a:pt x="149305" y="182442"/>
                      <a:pt x="153552" y="191809"/>
                      <a:pt x="155879" y="201797"/>
                    </a:cubicBezTo>
                    <a:lnTo>
                      <a:pt x="156004" y="206254"/>
                    </a:lnTo>
                    <a:lnTo>
                      <a:pt x="189546" y="178633"/>
                    </a:lnTo>
                    <a:lnTo>
                      <a:pt x="208757" y="174754"/>
                    </a:lnTo>
                    <a:lnTo>
                      <a:pt x="188784" y="166481"/>
                    </a:lnTo>
                    <a:cubicBezTo>
                      <a:pt x="181640" y="159338"/>
                      <a:pt x="175859" y="150832"/>
                      <a:pt x="171864" y="141386"/>
                    </a:cubicBezTo>
                    <a:close/>
                    <a:moveTo>
                      <a:pt x="116747" y="1167"/>
                    </a:moveTo>
                    <a:cubicBezTo>
                      <a:pt x="148970" y="6739"/>
                      <a:pt x="173230" y="31112"/>
                      <a:pt x="180212" y="61075"/>
                    </a:cubicBezTo>
                    <a:lnTo>
                      <a:pt x="180386" y="67286"/>
                    </a:lnTo>
                    <a:lnTo>
                      <a:pt x="188784" y="54831"/>
                    </a:lnTo>
                    <a:cubicBezTo>
                      <a:pt x="203071" y="40544"/>
                      <a:pt x="222808" y="31707"/>
                      <a:pt x="244609" y="31707"/>
                    </a:cubicBezTo>
                    <a:cubicBezTo>
                      <a:pt x="288211" y="31707"/>
                      <a:pt x="323558" y="67054"/>
                      <a:pt x="323558" y="110656"/>
                    </a:cubicBezTo>
                    <a:cubicBezTo>
                      <a:pt x="323558" y="143358"/>
                      <a:pt x="303675" y="171416"/>
                      <a:pt x="275339" y="183401"/>
                    </a:cubicBezTo>
                    <a:lnTo>
                      <a:pt x="256128" y="187279"/>
                    </a:lnTo>
                    <a:lnTo>
                      <a:pt x="276101" y="195553"/>
                    </a:lnTo>
                    <a:cubicBezTo>
                      <a:pt x="290388" y="209840"/>
                      <a:pt x="299225" y="229577"/>
                      <a:pt x="299225" y="251378"/>
                    </a:cubicBezTo>
                    <a:cubicBezTo>
                      <a:pt x="299225" y="294980"/>
                      <a:pt x="263878" y="330327"/>
                      <a:pt x="220276" y="330327"/>
                    </a:cubicBezTo>
                    <a:cubicBezTo>
                      <a:pt x="187575" y="330327"/>
                      <a:pt x="159517" y="310444"/>
                      <a:pt x="147531" y="282108"/>
                    </a:cubicBezTo>
                    <a:lnTo>
                      <a:pt x="143868" y="263964"/>
                    </a:lnTo>
                    <a:lnTo>
                      <a:pt x="124459" y="284204"/>
                    </a:lnTo>
                    <a:cubicBezTo>
                      <a:pt x="107947" y="295848"/>
                      <a:pt x="86992" y="301192"/>
                      <a:pt x="65510" y="297478"/>
                    </a:cubicBezTo>
                    <a:cubicBezTo>
                      <a:pt x="22546" y="290049"/>
                      <a:pt x="-6262" y="249196"/>
                      <a:pt x="1167" y="206231"/>
                    </a:cubicBezTo>
                    <a:cubicBezTo>
                      <a:pt x="4882" y="184749"/>
                      <a:pt x="16953" y="166806"/>
                      <a:pt x="33465" y="155162"/>
                    </a:cubicBezTo>
                    <a:lnTo>
                      <a:pt x="58889" y="143748"/>
                    </a:lnTo>
                    <a:lnTo>
                      <a:pt x="38774" y="124459"/>
                    </a:lnTo>
                    <a:cubicBezTo>
                      <a:pt x="27130" y="107946"/>
                      <a:pt x="21786" y="86992"/>
                      <a:pt x="25500" y="65510"/>
                    </a:cubicBezTo>
                    <a:cubicBezTo>
                      <a:pt x="32930" y="22545"/>
                      <a:pt x="73782" y="-6262"/>
                      <a:pt x="116747" y="11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-319991" y="2471868"/>
                <a:ext cx="126772" cy="12677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75" name="组合 474"/>
          <p:cNvGrpSpPr/>
          <p:nvPr/>
        </p:nvGrpSpPr>
        <p:grpSpPr>
          <a:xfrm rot="17850398">
            <a:off x="10862418" y="5616921"/>
            <a:ext cx="419282" cy="559743"/>
            <a:chOff x="1071792" y="5131706"/>
            <a:chExt cx="1214795" cy="1621755"/>
          </a:xfrm>
        </p:grpSpPr>
        <p:grpSp>
          <p:nvGrpSpPr>
            <p:cNvPr id="476" name="组合 475"/>
            <p:cNvGrpSpPr/>
            <p:nvPr/>
          </p:nvGrpSpPr>
          <p:grpSpPr>
            <a:xfrm rot="20581369">
              <a:off x="1071792" y="5131706"/>
              <a:ext cx="518631" cy="605036"/>
              <a:chOff x="-344521" y="3017320"/>
              <a:chExt cx="189049" cy="220545"/>
            </a:xfrm>
          </p:grpSpPr>
          <p:sp>
            <p:nvSpPr>
              <p:cNvPr id="483" name="任意多边形: 形状 482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84" name="任意多边形: 形状 483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7" name="组合 476"/>
            <p:cNvGrpSpPr/>
            <p:nvPr/>
          </p:nvGrpSpPr>
          <p:grpSpPr>
            <a:xfrm rot="9759613">
              <a:off x="1767956" y="6148425"/>
              <a:ext cx="518631" cy="605036"/>
              <a:chOff x="-344521" y="3017320"/>
              <a:chExt cx="189049" cy="220545"/>
            </a:xfrm>
          </p:grpSpPr>
          <p:sp>
            <p:nvSpPr>
              <p:cNvPr id="481" name="任意多边形: 形状 480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82" name="任意多边形: 形状 481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8" name="组合 477"/>
            <p:cNvGrpSpPr/>
            <p:nvPr/>
          </p:nvGrpSpPr>
          <p:grpSpPr>
            <a:xfrm rot="2895600">
              <a:off x="1228900" y="5491756"/>
              <a:ext cx="937516" cy="957131"/>
              <a:chOff x="-418164" y="2374527"/>
              <a:chExt cx="323558" cy="330327"/>
            </a:xfrm>
          </p:grpSpPr>
          <p:sp>
            <p:nvSpPr>
              <p:cNvPr id="479" name="任意多边形: 形状 478"/>
              <p:cNvSpPr/>
              <p:nvPr/>
            </p:nvSpPr>
            <p:spPr>
              <a:xfrm rot="21011382">
                <a:off x="-418164" y="2374527"/>
                <a:ext cx="323558" cy="330327"/>
              </a:xfrm>
              <a:custGeom>
                <a:avLst/>
                <a:gdLst>
                  <a:gd name="connsiteX0" fmla="*/ 168201 w 323558"/>
                  <a:gd name="connsiteY0" fmla="*/ 123242 h 330327"/>
                  <a:gd name="connsiteX1" fmla="*/ 148792 w 323558"/>
                  <a:gd name="connsiteY1" fmla="*/ 143482 h 330327"/>
                  <a:gd name="connsiteX2" fmla="*/ 123368 w 323558"/>
                  <a:gd name="connsiteY2" fmla="*/ 154897 h 330327"/>
                  <a:gd name="connsiteX3" fmla="*/ 143483 w 323558"/>
                  <a:gd name="connsiteY3" fmla="*/ 174186 h 330327"/>
                  <a:gd name="connsiteX4" fmla="*/ 155879 w 323558"/>
                  <a:gd name="connsiteY4" fmla="*/ 201797 h 330327"/>
                  <a:gd name="connsiteX5" fmla="*/ 156004 w 323558"/>
                  <a:gd name="connsiteY5" fmla="*/ 206254 h 330327"/>
                  <a:gd name="connsiteX6" fmla="*/ 189546 w 323558"/>
                  <a:gd name="connsiteY6" fmla="*/ 178633 h 330327"/>
                  <a:gd name="connsiteX7" fmla="*/ 208757 w 323558"/>
                  <a:gd name="connsiteY7" fmla="*/ 174754 h 330327"/>
                  <a:gd name="connsiteX8" fmla="*/ 188784 w 323558"/>
                  <a:gd name="connsiteY8" fmla="*/ 166481 h 330327"/>
                  <a:gd name="connsiteX9" fmla="*/ 171864 w 323558"/>
                  <a:gd name="connsiteY9" fmla="*/ 141386 h 330327"/>
                  <a:gd name="connsiteX10" fmla="*/ 116747 w 323558"/>
                  <a:gd name="connsiteY10" fmla="*/ 1167 h 330327"/>
                  <a:gd name="connsiteX11" fmla="*/ 180212 w 323558"/>
                  <a:gd name="connsiteY11" fmla="*/ 61075 h 330327"/>
                  <a:gd name="connsiteX12" fmla="*/ 180386 w 323558"/>
                  <a:gd name="connsiteY12" fmla="*/ 67286 h 330327"/>
                  <a:gd name="connsiteX13" fmla="*/ 188784 w 323558"/>
                  <a:gd name="connsiteY13" fmla="*/ 54831 h 330327"/>
                  <a:gd name="connsiteX14" fmla="*/ 244609 w 323558"/>
                  <a:gd name="connsiteY14" fmla="*/ 31707 h 330327"/>
                  <a:gd name="connsiteX15" fmla="*/ 323558 w 323558"/>
                  <a:gd name="connsiteY15" fmla="*/ 110656 h 330327"/>
                  <a:gd name="connsiteX16" fmla="*/ 275339 w 323558"/>
                  <a:gd name="connsiteY16" fmla="*/ 183401 h 330327"/>
                  <a:gd name="connsiteX17" fmla="*/ 256128 w 323558"/>
                  <a:gd name="connsiteY17" fmla="*/ 187279 h 330327"/>
                  <a:gd name="connsiteX18" fmla="*/ 276101 w 323558"/>
                  <a:gd name="connsiteY18" fmla="*/ 195553 h 330327"/>
                  <a:gd name="connsiteX19" fmla="*/ 299225 w 323558"/>
                  <a:gd name="connsiteY19" fmla="*/ 251378 h 330327"/>
                  <a:gd name="connsiteX20" fmla="*/ 220276 w 323558"/>
                  <a:gd name="connsiteY20" fmla="*/ 330327 h 330327"/>
                  <a:gd name="connsiteX21" fmla="*/ 147531 w 323558"/>
                  <a:gd name="connsiteY21" fmla="*/ 282108 h 330327"/>
                  <a:gd name="connsiteX22" fmla="*/ 143868 w 323558"/>
                  <a:gd name="connsiteY22" fmla="*/ 263964 h 330327"/>
                  <a:gd name="connsiteX23" fmla="*/ 124459 w 323558"/>
                  <a:gd name="connsiteY23" fmla="*/ 284204 h 330327"/>
                  <a:gd name="connsiteX24" fmla="*/ 65510 w 323558"/>
                  <a:gd name="connsiteY24" fmla="*/ 297478 h 330327"/>
                  <a:gd name="connsiteX25" fmla="*/ 1167 w 323558"/>
                  <a:gd name="connsiteY25" fmla="*/ 206231 h 330327"/>
                  <a:gd name="connsiteX26" fmla="*/ 33465 w 323558"/>
                  <a:gd name="connsiteY26" fmla="*/ 155162 h 330327"/>
                  <a:gd name="connsiteX27" fmla="*/ 58889 w 323558"/>
                  <a:gd name="connsiteY27" fmla="*/ 143748 h 330327"/>
                  <a:gd name="connsiteX28" fmla="*/ 38774 w 323558"/>
                  <a:gd name="connsiteY28" fmla="*/ 124459 h 330327"/>
                  <a:gd name="connsiteX29" fmla="*/ 25500 w 323558"/>
                  <a:gd name="connsiteY29" fmla="*/ 65510 h 330327"/>
                  <a:gd name="connsiteX30" fmla="*/ 116747 w 323558"/>
                  <a:gd name="connsiteY30" fmla="*/ 1167 h 33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23558" h="330327">
                    <a:moveTo>
                      <a:pt x="168201" y="123242"/>
                    </a:moveTo>
                    <a:lnTo>
                      <a:pt x="148792" y="143482"/>
                    </a:lnTo>
                    <a:lnTo>
                      <a:pt x="123368" y="154897"/>
                    </a:lnTo>
                    <a:lnTo>
                      <a:pt x="143483" y="174186"/>
                    </a:lnTo>
                    <a:cubicBezTo>
                      <a:pt x="149305" y="182442"/>
                      <a:pt x="153552" y="191809"/>
                      <a:pt x="155879" y="201797"/>
                    </a:cubicBezTo>
                    <a:lnTo>
                      <a:pt x="156004" y="206254"/>
                    </a:lnTo>
                    <a:lnTo>
                      <a:pt x="189546" y="178633"/>
                    </a:lnTo>
                    <a:lnTo>
                      <a:pt x="208757" y="174754"/>
                    </a:lnTo>
                    <a:lnTo>
                      <a:pt x="188784" y="166481"/>
                    </a:lnTo>
                    <a:cubicBezTo>
                      <a:pt x="181640" y="159338"/>
                      <a:pt x="175859" y="150832"/>
                      <a:pt x="171864" y="141386"/>
                    </a:cubicBezTo>
                    <a:close/>
                    <a:moveTo>
                      <a:pt x="116747" y="1167"/>
                    </a:moveTo>
                    <a:cubicBezTo>
                      <a:pt x="148970" y="6739"/>
                      <a:pt x="173230" y="31112"/>
                      <a:pt x="180212" y="61075"/>
                    </a:cubicBezTo>
                    <a:lnTo>
                      <a:pt x="180386" y="67286"/>
                    </a:lnTo>
                    <a:lnTo>
                      <a:pt x="188784" y="54831"/>
                    </a:lnTo>
                    <a:cubicBezTo>
                      <a:pt x="203071" y="40544"/>
                      <a:pt x="222808" y="31707"/>
                      <a:pt x="244609" y="31707"/>
                    </a:cubicBezTo>
                    <a:cubicBezTo>
                      <a:pt x="288211" y="31707"/>
                      <a:pt x="323558" y="67054"/>
                      <a:pt x="323558" y="110656"/>
                    </a:cubicBezTo>
                    <a:cubicBezTo>
                      <a:pt x="323558" y="143358"/>
                      <a:pt x="303675" y="171416"/>
                      <a:pt x="275339" y="183401"/>
                    </a:cubicBezTo>
                    <a:lnTo>
                      <a:pt x="256128" y="187279"/>
                    </a:lnTo>
                    <a:lnTo>
                      <a:pt x="276101" y="195553"/>
                    </a:lnTo>
                    <a:cubicBezTo>
                      <a:pt x="290388" y="209840"/>
                      <a:pt x="299225" y="229577"/>
                      <a:pt x="299225" y="251378"/>
                    </a:cubicBezTo>
                    <a:cubicBezTo>
                      <a:pt x="299225" y="294980"/>
                      <a:pt x="263878" y="330327"/>
                      <a:pt x="220276" y="330327"/>
                    </a:cubicBezTo>
                    <a:cubicBezTo>
                      <a:pt x="187575" y="330327"/>
                      <a:pt x="159517" y="310444"/>
                      <a:pt x="147531" y="282108"/>
                    </a:cubicBezTo>
                    <a:lnTo>
                      <a:pt x="143868" y="263964"/>
                    </a:lnTo>
                    <a:lnTo>
                      <a:pt x="124459" y="284204"/>
                    </a:lnTo>
                    <a:cubicBezTo>
                      <a:pt x="107947" y="295848"/>
                      <a:pt x="86992" y="301192"/>
                      <a:pt x="65510" y="297478"/>
                    </a:cubicBezTo>
                    <a:cubicBezTo>
                      <a:pt x="22546" y="290049"/>
                      <a:pt x="-6262" y="249196"/>
                      <a:pt x="1167" y="206231"/>
                    </a:cubicBezTo>
                    <a:cubicBezTo>
                      <a:pt x="4882" y="184749"/>
                      <a:pt x="16953" y="166806"/>
                      <a:pt x="33465" y="155162"/>
                    </a:cubicBezTo>
                    <a:lnTo>
                      <a:pt x="58889" y="143748"/>
                    </a:lnTo>
                    <a:lnTo>
                      <a:pt x="38774" y="124459"/>
                    </a:lnTo>
                    <a:cubicBezTo>
                      <a:pt x="27130" y="107946"/>
                      <a:pt x="21786" y="86992"/>
                      <a:pt x="25500" y="65510"/>
                    </a:cubicBezTo>
                    <a:cubicBezTo>
                      <a:pt x="32930" y="22545"/>
                      <a:pt x="73782" y="-6262"/>
                      <a:pt x="116747" y="11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80" name="椭圆 479"/>
              <p:cNvSpPr/>
              <p:nvPr/>
            </p:nvSpPr>
            <p:spPr>
              <a:xfrm>
                <a:off x="-319991" y="2471868"/>
                <a:ext cx="126772" cy="12677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15" name="任意多边形: 形状 414"/>
          <p:cNvSpPr/>
          <p:nvPr/>
        </p:nvSpPr>
        <p:spPr>
          <a:xfrm rot="1601367" flipH="1">
            <a:off x="6200088" y="6293167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40" name="组合 539"/>
          <p:cNvGrpSpPr/>
          <p:nvPr/>
        </p:nvGrpSpPr>
        <p:grpSpPr>
          <a:xfrm>
            <a:off x="2479570" y="3495464"/>
            <a:ext cx="6765886" cy="419282"/>
            <a:chOff x="2479570" y="3495464"/>
            <a:chExt cx="6765886" cy="419282"/>
          </a:xfrm>
        </p:grpSpPr>
        <p:cxnSp>
          <p:nvCxnSpPr>
            <p:cNvPr id="496" name="直接连接符 495"/>
            <p:cNvCxnSpPr/>
            <p:nvPr/>
          </p:nvCxnSpPr>
          <p:spPr>
            <a:xfrm flipV="1">
              <a:off x="2479570" y="3700832"/>
              <a:ext cx="6765886" cy="1643"/>
            </a:xfrm>
            <a:prstGeom prst="line">
              <a:avLst/>
            </a:prstGeom>
            <a:ln>
              <a:solidFill>
                <a:srgbClr val="649F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5" name="组合 484"/>
            <p:cNvGrpSpPr/>
            <p:nvPr/>
          </p:nvGrpSpPr>
          <p:grpSpPr>
            <a:xfrm rot="18333076">
              <a:off x="5722306" y="3425233"/>
              <a:ext cx="419282" cy="559743"/>
              <a:chOff x="1071792" y="5131706"/>
              <a:chExt cx="1214795" cy="1621755"/>
            </a:xfrm>
          </p:grpSpPr>
          <p:grpSp>
            <p:nvGrpSpPr>
              <p:cNvPr id="486" name="组合 485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493" name="任意多边形: 形状 492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4" name="任意多边形: 形状 493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87" name="组合 486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491" name="任意多边形: 形状 490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2" name="任意多边形: 形状 491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88" name="组合 487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489" name="任意多边形: 形状 488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0" name="椭圆 489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498" name="组合 497"/>
          <p:cNvGrpSpPr/>
          <p:nvPr/>
        </p:nvGrpSpPr>
        <p:grpSpPr>
          <a:xfrm rot="17591312">
            <a:off x="4143595" y="5918007"/>
            <a:ext cx="388378" cy="518486"/>
            <a:chOff x="1071792" y="5131706"/>
            <a:chExt cx="1214795" cy="1621755"/>
          </a:xfrm>
        </p:grpSpPr>
        <p:grpSp>
          <p:nvGrpSpPr>
            <p:cNvPr id="499" name="组合 498"/>
            <p:cNvGrpSpPr/>
            <p:nvPr/>
          </p:nvGrpSpPr>
          <p:grpSpPr>
            <a:xfrm rot="20581369">
              <a:off x="1071792" y="5131706"/>
              <a:ext cx="518631" cy="605036"/>
              <a:chOff x="-344521" y="3017320"/>
              <a:chExt cx="189049" cy="220545"/>
            </a:xfrm>
          </p:grpSpPr>
          <p:sp>
            <p:nvSpPr>
              <p:cNvPr id="506" name="任意多边形: 形状 505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任意多边形: 形状 506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0" name="组合 499"/>
            <p:cNvGrpSpPr/>
            <p:nvPr/>
          </p:nvGrpSpPr>
          <p:grpSpPr>
            <a:xfrm rot="9759613">
              <a:off x="1767956" y="6148425"/>
              <a:ext cx="518631" cy="605036"/>
              <a:chOff x="-344521" y="3017320"/>
              <a:chExt cx="189049" cy="220545"/>
            </a:xfrm>
          </p:grpSpPr>
          <p:sp>
            <p:nvSpPr>
              <p:cNvPr id="504" name="任意多边形: 形状 503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05" name="任意多边形: 形状 504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1" name="组合 500"/>
            <p:cNvGrpSpPr/>
            <p:nvPr/>
          </p:nvGrpSpPr>
          <p:grpSpPr>
            <a:xfrm rot="2895600">
              <a:off x="1228900" y="5491756"/>
              <a:ext cx="937516" cy="957131"/>
              <a:chOff x="-418164" y="2374527"/>
              <a:chExt cx="323558" cy="330327"/>
            </a:xfrm>
          </p:grpSpPr>
          <p:sp>
            <p:nvSpPr>
              <p:cNvPr id="502" name="任意多边形: 形状 501"/>
              <p:cNvSpPr/>
              <p:nvPr/>
            </p:nvSpPr>
            <p:spPr>
              <a:xfrm rot="21011382">
                <a:off x="-418164" y="2374527"/>
                <a:ext cx="323558" cy="330327"/>
              </a:xfrm>
              <a:custGeom>
                <a:avLst/>
                <a:gdLst>
                  <a:gd name="connsiteX0" fmla="*/ 168201 w 323558"/>
                  <a:gd name="connsiteY0" fmla="*/ 123242 h 330327"/>
                  <a:gd name="connsiteX1" fmla="*/ 148792 w 323558"/>
                  <a:gd name="connsiteY1" fmla="*/ 143482 h 330327"/>
                  <a:gd name="connsiteX2" fmla="*/ 123368 w 323558"/>
                  <a:gd name="connsiteY2" fmla="*/ 154897 h 330327"/>
                  <a:gd name="connsiteX3" fmla="*/ 143483 w 323558"/>
                  <a:gd name="connsiteY3" fmla="*/ 174186 h 330327"/>
                  <a:gd name="connsiteX4" fmla="*/ 155879 w 323558"/>
                  <a:gd name="connsiteY4" fmla="*/ 201797 h 330327"/>
                  <a:gd name="connsiteX5" fmla="*/ 156004 w 323558"/>
                  <a:gd name="connsiteY5" fmla="*/ 206254 h 330327"/>
                  <a:gd name="connsiteX6" fmla="*/ 189546 w 323558"/>
                  <a:gd name="connsiteY6" fmla="*/ 178633 h 330327"/>
                  <a:gd name="connsiteX7" fmla="*/ 208757 w 323558"/>
                  <a:gd name="connsiteY7" fmla="*/ 174754 h 330327"/>
                  <a:gd name="connsiteX8" fmla="*/ 188784 w 323558"/>
                  <a:gd name="connsiteY8" fmla="*/ 166481 h 330327"/>
                  <a:gd name="connsiteX9" fmla="*/ 171864 w 323558"/>
                  <a:gd name="connsiteY9" fmla="*/ 141386 h 330327"/>
                  <a:gd name="connsiteX10" fmla="*/ 116747 w 323558"/>
                  <a:gd name="connsiteY10" fmla="*/ 1167 h 330327"/>
                  <a:gd name="connsiteX11" fmla="*/ 180212 w 323558"/>
                  <a:gd name="connsiteY11" fmla="*/ 61075 h 330327"/>
                  <a:gd name="connsiteX12" fmla="*/ 180386 w 323558"/>
                  <a:gd name="connsiteY12" fmla="*/ 67286 h 330327"/>
                  <a:gd name="connsiteX13" fmla="*/ 188784 w 323558"/>
                  <a:gd name="connsiteY13" fmla="*/ 54831 h 330327"/>
                  <a:gd name="connsiteX14" fmla="*/ 244609 w 323558"/>
                  <a:gd name="connsiteY14" fmla="*/ 31707 h 330327"/>
                  <a:gd name="connsiteX15" fmla="*/ 323558 w 323558"/>
                  <a:gd name="connsiteY15" fmla="*/ 110656 h 330327"/>
                  <a:gd name="connsiteX16" fmla="*/ 275339 w 323558"/>
                  <a:gd name="connsiteY16" fmla="*/ 183401 h 330327"/>
                  <a:gd name="connsiteX17" fmla="*/ 256128 w 323558"/>
                  <a:gd name="connsiteY17" fmla="*/ 187279 h 330327"/>
                  <a:gd name="connsiteX18" fmla="*/ 276101 w 323558"/>
                  <a:gd name="connsiteY18" fmla="*/ 195553 h 330327"/>
                  <a:gd name="connsiteX19" fmla="*/ 299225 w 323558"/>
                  <a:gd name="connsiteY19" fmla="*/ 251378 h 330327"/>
                  <a:gd name="connsiteX20" fmla="*/ 220276 w 323558"/>
                  <a:gd name="connsiteY20" fmla="*/ 330327 h 330327"/>
                  <a:gd name="connsiteX21" fmla="*/ 147531 w 323558"/>
                  <a:gd name="connsiteY21" fmla="*/ 282108 h 330327"/>
                  <a:gd name="connsiteX22" fmla="*/ 143868 w 323558"/>
                  <a:gd name="connsiteY22" fmla="*/ 263964 h 330327"/>
                  <a:gd name="connsiteX23" fmla="*/ 124459 w 323558"/>
                  <a:gd name="connsiteY23" fmla="*/ 284204 h 330327"/>
                  <a:gd name="connsiteX24" fmla="*/ 65510 w 323558"/>
                  <a:gd name="connsiteY24" fmla="*/ 297478 h 330327"/>
                  <a:gd name="connsiteX25" fmla="*/ 1167 w 323558"/>
                  <a:gd name="connsiteY25" fmla="*/ 206231 h 330327"/>
                  <a:gd name="connsiteX26" fmla="*/ 33465 w 323558"/>
                  <a:gd name="connsiteY26" fmla="*/ 155162 h 330327"/>
                  <a:gd name="connsiteX27" fmla="*/ 58889 w 323558"/>
                  <a:gd name="connsiteY27" fmla="*/ 143748 h 330327"/>
                  <a:gd name="connsiteX28" fmla="*/ 38774 w 323558"/>
                  <a:gd name="connsiteY28" fmla="*/ 124459 h 330327"/>
                  <a:gd name="connsiteX29" fmla="*/ 25500 w 323558"/>
                  <a:gd name="connsiteY29" fmla="*/ 65510 h 330327"/>
                  <a:gd name="connsiteX30" fmla="*/ 116747 w 323558"/>
                  <a:gd name="connsiteY30" fmla="*/ 1167 h 33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23558" h="330327">
                    <a:moveTo>
                      <a:pt x="168201" y="123242"/>
                    </a:moveTo>
                    <a:lnTo>
                      <a:pt x="148792" y="143482"/>
                    </a:lnTo>
                    <a:lnTo>
                      <a:pt x="123368" y="154897"/>
                    </a:lnTo>
                    <a:lnTo>
                      <a:pt x="143483" y="174186"/>
                    </a:lnTo>
                    <a:cubicBezTo>
                      <a:pt x="149305" y="182442"/>
                      <a:pt x="153552" y="191809"/>
                      <a:pt x="155879" y="201797"/>
                    </a:cubicBezTo>
                    <a:lnTo>
                      <a:pt x="156004" y="206254"/>
                    </a:lnTo>
                    <a:lnTo>
                      <a:pt x="189546" y="178633"/>
                    </a:lnTo>
                    <a:lnTo>
                      <a:pt x="208757" y="174754"/>
                    </a:lnTo>
                    <a:lnTo>
                      <a:pt x="188784" y="166481"/>
                    </a:lnTo>
                    <a:cubicBezTo>
                      <a:pt x="181640" y="159338"/>
                      <a:pt x="175859" y="150832"/>
                      <a:pt x="171864" y="141386"/>
                    </a:cubicBezTo>
                    <a:close/>
                    <a:moveTo>
                      <a:pt x="116747" y="1167"/>
                    </a:moveTo>
                    <a:cubicBezTo>
                      <a:pt x="148970" y="6739"/>
                      <a:pt x="173230" y="31112"/>
                      <a:pt x="180212" y="61075"/>
                    </a:cubicBezTo>
                    <a:lnTo>
                      <a:pt x="180386" y="67286"/>
                    </a:lnTo>
                    <a:lnTo>
                      <a:pt x="188784" y="54831"/>
                    </a:lnTo>
                    <a:cubicBezTo>
                      <a:pt x="203071" y="40544"/>
                      <a:pt x="222808" y="31707"/>
                      <a:pt x="244609" y="31707"/>
                    </a:cubicBezTo>
                    <a:cubicBezTo>
                      <a:pt x="288211" y="31707"/>
                      <a:pt x="323558" y="67054"/>
                      <a:pt x="323558" y="110656"/>
                    </a:cubicBezTo>
                    <a:cubicBezTo>
                      <a:pt x="323558" y="143358"/>
                      <a:pt x="303675" y="171416"/>
                      <a:pt x="275339" y="183401"/>
                    </a:cubicBezTo>
                    <a:lnTo>
                      <a:pt x="256128" y="187279"/>
                    </a:lnTo>
                    <a:lnTo>
                      <a:pt x="276101" y="195553"/>
                    </a:lnTo>
                    <a:cubicBezTo>
                      <a:pt x="290388" y="209840"/>
                      <a:pt x="299225" y="229577"/>
                      <a:pt x="299225" y="251378"/>
                    </a:cubicBezTo>
                    <a:cubicBezTo>
                      <a:pt x="299225" y="294980"/>
                      <a:pt x="263878" y="330327"/>
                      <a:pt x="220276" y="330327"/>
                    </a:cubicBezTo>
                    <a:cubicBezTo>
                      <a:pt x="187575" y="330327"/>
                      <a:pt x="159517" y="310444"/>
                      <a:pt x="147531" y="282108"/>
                    </a:cubicBezTo>
                    <a:lnTo>
                      <a:pt x="143868" y="263964"/>
                    </a:lnTo>
                    <a:lnTo>
                      <a:pt x="124459" y="284204"/>
                    </a:lnTo>
                    <a:cubicBezTo>
                      <a:pt x="107947" y="295848"/>
                      <a:pt x="86992" y="301192"/>
                      <a:pt x="65510" y="297478"/>
                    </a:cubicBezTo>
                    <a:cubicBezTo>
                      <a:pt x="22546" y="290049"/>
                      <a:pt x="-6262" y="249196"/>
                      <a:pt x="1167" y="206231"/>
                    </a:cubicBezTo>
                    <a:cubicBezTo>
                      <a:pt x="4882" y="184749"/>
                      <a:pt x="16953" y="166806"/>
                      <a:pt x="33465" y="155162"/>
                    </a:cubicBezTo>
                    <a:lnTo>
                      <a:pt x="58889" y="143748"/>
                    </a:lnTo>
                    <a:lnTo>
                      <a:pt x="38774" y="124459"/>
                    </a:lnTo>
                    <a:cubicBezTo>
                      <a:pt x="27130" y="107946"/>
                      <a:pt x="21786" y="86992"/>
                      <a:pt x="25500" y="65510"/>
                    </a:cubicBezTo>
                    <a:cubicBezTo>
                      <a:pt x="32930" y="22545"/>
                      <a:pt x="73782" y="-6262"/>
                      <a:pt x="116747" y="11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03" name="椭圆 502"/>
              <p:cNvSpPr/>
              <p:nvPr/>
            </p:nvSpPr>
            <p:spPr>
              <a:xfrm>
                <a:off x="-319991" y="2471868"/>
                <a:ext cx="126772" cy="12677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08" name="组合 507"/>
          <p:cNvGrpSpPr/>
          <p:nvPr/>
        </p:nvGrpSpPr>
        <p:grpSpPr>
          <a:xfrm rot="19570280">
            <a:off x="9636751" y="6176532"/>
            <a:ext cx="372339" cy="497074"/>
            <a:chOff x="1071792" y="5131706"/>
            <a:chExt cx="1214795" cy="1621755"/>
          </a:xfrm>
        </p:grpSpPr>
        <p:grpSp>
          <p:nvGrpSpPr>
            <p:cNvPr id="509" name="组合 508"/>
            <p:cNvGrpSpPr/>
            <p:nvPr/>
          </p:nvGrpSpPr>
          <p:grpSpPr>
            <a:xfrm rot="20581369">
              <a:off x="1071792" y="5131706"/>
              <a:ext cx="518631" cy="605036"/>
              <a:chOff x="-344521" y="3017320"/>
              <a:chExt cx="189049" cy="220545"/>
            </a:xfrm>
          </p:grpSpPr>
          <p:sp>
            <p:nvSpPr>
              <p:cNvPr id="516" name="任意多边形: 形状 515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任意多边形: 形状 516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0" name="组合 509"/>
            <p:cNvGrpSpPr/>
            <p:nvPr/>
          </p:nvGrpSpPr>
          <p:grpSpPr>
            <a:xfrm rot="9759613">
              <a:off x="1767956" y="6148425"/>
              <a:ext cx="518631" cy="605036"/>
              <a:chOff x="-344521" y="3017320"/>
              <a:chExt cx="189049" cy="220545"/>
            </a:xfrm>
          </p:grpSpPr>
          <p:sp>
            <p:nvSpPr>
              <p:cNvPr id="514" name="任意多边形: 形状 513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任意多边形: 形状 514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1" name="组合 510"/>
            <p:cNvGrpSpPr/>
            <p:nvPr/>
          </p:nvGrpSpPr>
          <p:grpSpPr>
            <a:xfrm rot="2895600">
              <a:off x="1228900" y="5491756"/>
              <a:ext cx="937516" cy="957131"/>
              <a:chOff x="-418164" y="2374527"/>
              <a:chExt cx="323558" cy="330327"/>
            </a:xfrm>
          </p:grpSpPr>
          <p:sp>
            <p:nvSpPr>
              <p:cNvPr id="512" name="任意多边形: 形状 511"/>
              <p:cNvSpPr/>
              <p:nvPr/>
            </p:nvSpPr>
            <p:spPr>
              <a:xfrm rot="21011382">
                <a:off x="-418164" y="2374527"/>
                <a:ext cx="323558" cy="330327"/>
              </a:xfrm>
              <a:custGeom>
                <a:avLst/>
                <a:gdLst>
                  <a:gd name="connsiteX0" fmla="*/ 168201 w 323558"/>
                  <a:gd name="connsiteY0" fmla="*/ 123242 h 330327"/>
                  <a:gd name="connsiteX1" fmla="*/ 148792 w 323558"/>
                  <a:gd name="connsiteY1" fmla="*/ 143482 h 330327"/>
                  <a:gd name="connsiteX2" fmla="*/ 123368 w 323558"/>
                  <a:gd name="connsiteY2" fmla="*/ 154897 h 330327"/>
                  <a:gd name="connsiteX3" fmla="*/ 143483 w 323558"/>
                  <a:gd name="connsiteY3" fmla="*/ 174186 h 330327"/>
                  <a:gd name="connsiteX4" fmla="*/ 155879 w 323558"/>
                  <a:gd name="connsiteY4" fmla="*/ 201797 h 330327"/>
                  <a:gd name="connsiteX5" fmla="*/ 156004 w 323558"/>
                  <a:gd name="connsiteY5" fmla="*/ 206254 h 330327"/>
                  <a:gd name="connsiteX6" fmla="*/ 189546 w 323558"/>
                  <a:gd name="connsiteY6" fmla="*/ 178633 h 330327"/>
                  <a:gd name="connsiteX7" fmla="*/ 208757 w 323558"/>
                  <a:gd name="connsiteY7" fmla="*/ 174754 h 330327"/>
                  <a:gd name="connsiteX8" fmla="*/ 188784 w 323558"/>
                  <a:gd name="connsiteY8" fmla="*/ 166481 h 330327"/>
                  <a:gd name="connsiteX9" fmla="*/ 171864 w 323558"/>
                  <a:gd name="connsiteY9" fmla="*/ 141386 h 330327"/>
                  <a:gd name="connsiteX10" fmla="*/ 116747 w 323558"/>
                  <a:gd name="connsiteY10" fmla="*/ 1167 h 330327"/>
                  <a:gd name="connsiteX11" fmla="*/ 180212 w 323558"/>
                  <a:gd name="connsiteY11" fmla="*/ 61075 h 330327"/>
                  <a:gd name="connsiteX12" fmla="*/ 180386 w 323558"/>
                  <a:gd name="connsiteY12" fmla="*/ 67286 h 330327"/>
                  <a:gd name="connsiteX13" fmla="*/ 188784 w 323558"/>
                  <a:gd name="connsiteY13" fmla="*/ 54831 h 330327"/>
                  <a:gd name="connsiteX14" fmla="*/ 244609 w 323558"/>
                  <a:gd name="connsiteY14" fmla="*/ 31707 h 330327"/>
                  <a:gd name="connsiteX15" fmla="*/ 323558 w 323558"/>
                  <a:gd name="connsiteY15" fmla="*/ 110656 h 330327"/>
                  <a:gd name="connsiteX16" fmla="*/ 275339 w 323558"/>
                  <a:gd name="connsiteY16" fmla="*/ 183401 h 330327"/>
                  <a:gd name="connsiteX17" fmla="*/ 256128 w 323558"/>
                  <a:gd name="connsiteY17" fmla="*/ 187279 h 330327"/>
                  <a:gd name="connsiteX18" fmla="*/ 276101 w 323558"/>
                  <a:gd name="connsiteY18" fmla="*/ 195553 h 330327"/>
                  <a:gd name="connsiteX19" fmla="*/ 299225 w 323558"/>
                  <a:gd name="connsiteY19" fmla="*/ 251378 h 330327"/>
                  <a:gd name="connsiteX20" fmla="*/ 220276 w 323558"/>
                  <a:gd name="connsiteY20" fmla="*/ 330327 h 330327"/>
                  <a:gd name="connsiteX21" fmla="*/ 147531 w 323558"/>
                  <a:gd name="connsiteY21" fmla="*/ 282108 h 330327"/>
                  <a:gd name="connsiteX22" fmla="*/ 143868 w 323558"/>
                  <a:gd name="connsiteY22" fmla="*/ 263964 h 330327"/>
                  <a:gd name="connsiteX23" fmla="*/ 124459 w 323558"/>
                  <a:gd name="connsiteY23" fmla="*/ 284204 h 330327"/>
                  <a:gd name="connsiteX24" fmla="*/ 65510 w 323558"/>
                  <a:gd name="connsiteY24" fmla="*/ 297478 h 330327"/>
                  <a:gd name="connsiteX25" fmla="*/ 1167 w 323558"/>
                  <a:gd name="connsiteY25" fmla="*/ 206231 h 330327"/>
                  <a:gd name="connsiteX26" fmla="*/ 33465 w 323558"/>
                  <a:gd name="connsiteY26" fmla="*/ 155162 h 330327"/>
                  <a:gd name="connsiteX27" fmla="*/ 58889 w 323558"/>
                  <a:gd name="connsiteY27" fmla="*/ 143748 h 330327"/>
                  <a:gd name="connsiteX28" fmla="*/ 38774 w 323558"/>
                  <a:gd name="connsiteY28" fmla="*/ 124459 h 330327"/>
                  <a:gd name="connsiteX29" fmla="*/ 25500 w 323558"/>
                  <a:gd name="connsiteY29" fmla="*/ 65510 h 330327"/>
                  <a:gd name="connsiteX30" fmla="*/ 116747 w 323558"/>
                  <a:gd name="connsiteY30" fmla="*/ 1167 h 33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23558" h="330327">
                    <a:moveTo>
                      <a:pt x="168201" y="123242"/>
                    </a:moveTo>
                    <a:lnTo>
                      <a:pt x="148792" y="143482"/>
                    </a:lnTo>
                    <a:lnTo>
                      <a:pt x="123368" y="154897"/>
                    </a:lnTo>
                    <a:lnTo>
                      <a:pt x="143483" y="174186"/>
                    </a:lnTo>
                    <a:cubicBezTo>
                      <a:pt x="149305" y="182442"/>
                      <a:pt x="153552" y="191809"/>
                      <a:pt x="155879" y="201797"/>
                    </a:cubicBezTo>
                    <a:lnTo>
                      <a:pt x="156004" y="206254"/>
                    </a:lnTo>
                    <a:lnTo>
                      <a:pt x="189546" y="178633"/>
                    </a:lnTo>
                    <a:lnTo>
                      <a:pt x="208757" y="174754"/>
                    </a:lnTo>
                    <a:lnTo>
                      <a:pt x="188784" y="166481"/>
                    </a:lnTo>
                    <a:cubicBezTo>
                      <a:pt x="181640" y="159338"/>
                      <a:pt x="175859" y="150832"/>
                      <a:pt x="171864" y="141386"/>
                    </a:cubicBezTo>
                    <a:close/>
                    <a:moveTo>
                      <a:pt x="116747" y="1167"/>
                    </a:moveTo>
                    <a:cubicBezTo>
                      <a:pt x="148970" y="6739"/>
                      <a:pt x="173230" y="31112"/>
                      <a:pt x="180212" y="61075"/>
                    </a:cubicBezTo>
                    <a:lnTo>
                      <a:pt x="180386" y="67286"/>
                    </a:lnTo>
                    <a:lnTo>
                      <a:pt x="188784" y="54831"/>
                    </a:lnTo>
                    <a:cubicBezTo>
                      <a:pt x="203071" y="40544"/>
                      <a:pt x="222808" y="31707"/>
                      <a:pt x="244609" y="31707"/>
                    </a:cubicBezTo>
                    <a:cubicBezTo>
                      <a:pt x="288211" y="31707"/>
                      <a:pt x="323558" y="67054"/>
                      <a:pt x="323558" y="110656"/>
                    </a:cubicBezTo>
                    <a:cubicBezTo>
                      <a:pt x="323558" y="143358"/>
                      <a:pt x="303675" y="171416"/>
                      <a:pt x="275339" y="183401"/>
                    </a:cubicBezTo>
                    <a:lnTo>
                      <a:pt x="256128" y="187279"/>
                    </a:lnTo>
                    <a:lnTo>
                      <a:pt x="276101" y="195553"/>
                    </a:lnTo>
                    <a:cubicBezTo>
                      <a:pt x="290388" y="209840"/>
                      <a:pt x="299225" y="229577"/>
                      <a:pt x="299225" y="251378"/>
                    </a:cubicBezTo>
                    <a:cubicBezTo>
                      <a:pt x="299225" y="294980"/>
                      <a:pt x="263878" y="330327"/>
                      <a:pt x="220276" y="330327"/>
                    </a:cubicBezTo>
                    <a:cubicBezTo>
                      <a:pt x="187575" y="330327"/>
                      <a:pt x="159517" y="310444"/>
                      <a:pt x="147531" y="282108"/>
                    </a:cubicBezTo>
                    <a:lnTo>
                      <a:pt x="143868" y="263964"/>
                    </a:lnTo>
                    <a:lnTo>
                      <a:pt x="124459" y="284204"/>
                    </a:lnTo>
                    <a:cubicBezTo>
                      <a:pt x="107947" y="295848"/>
                      <a:pt x="86992" y="301192"/>
                      <a:pt x="65510" y="297478"/>
                    </a:cubicBezTo>
                    <a:cubicBezTo>
                      <a:pt x="22546" y="290049"/>
                      <a:pt x="-6262" y="249196"/>
                      <a:pt x="1167" y="206231"/>
                    </a:cubicBezTo>
                    <a:cubicBezTo>
                      <a:pt x="4882" y="184749"/>
                      <a:pt x="16953" y="166806"/>
                      <a:pt x="33465" y="155162"/>
                    </a:cubicBezTo>
                    <a:lnTo>
                      <a:pt x="58889" y="143748"/>
                    </a:lnTo>
                    <a:lnTo>
                      <a:pt x="38774" y="124459"/>
                    </a:lnTo>
                    <a:cubicBezTo>
                      <a:pt x="27130" y="107946"/>
                      <a:pt x="21786" y="86992"/>
                      <a:pt x="25500" y="65510"/>
                    </a:cubicBezTo>
                    <a:cubicBezTo>
                      <a:pt x="32930" y="22545"/>
                      <a:pt x="73782" y="-6262"/>
                      <a:pt x="116747" y="11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椭圆 512"/>
              <p:cNvSpPr/>
              <p:nvPr/>
            </p:nvSpPr>
            <p:spPr>
              <a:xfrm>
                <a:off x="-319991" y="2471868"/>
                <a:ext cx="126772" cy="12677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18" name="组合 517"/>
          <p:cNvGrpSpPr/>
          <p:nvPr/>
        </p:nvGrpSpPr>
        <p:grpSpPr>
          <a:xfrm rot="983972">
            <a:off x="4581076" y="2161635"/>
            <a:ext cx="217171" cy="222657"/>
            <a:chOff x="-384780" y="711585"/>
            <a:chExt cx="1575633" cy="1615435"/>
          </a:xfrm>
        </p:grpSpPr>
        <p:sp>
          <p:nvSpPr>
            <p:cNvPr id="519" name="任意多边形: 形状 518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20" name="任意多边形: 形状 519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19" name="组合 118"/>
          <p:cNvGrpSpPr/>
          <p:nvPr/>
        </p:nvGrpSpPr>
        <p:grpSpPr>
          <a:xfrm rot="21157418">
            <a:off x="77627" y="4658266"/>
            <a:ext cx="311723" cy="709303"/>
            <a:chOff x="-5709978" y="133706"/>
            <a:chExt cx="369915" cy="841716"/>
          </a:xfrm>
        </p:grpSpPr>
        <p:grpSp>
          <p:nvGrpSpPr>
            <p:cNvPr id="118" name="组合 117"/>
            <p:cNvGrpSpPr/>
            <p:nvPr/>
          </p:nvGrpSpPr>
          <p:grpSpPr>
            <a:xfrm rot="1478890">
              <a:off x="-5709978" y="231467"/>
              <a:ext cx="347353" cy="743955"/>
              <a:chOff x="-5709978" y="231467"/>
              <a:chExt cx="347353" cy="743955"/>
            </a:xfrm>
          </p:grpSpPr>
          <p:cxnSp>
            <p:nvCxnSpPr>
              <p:cNvPr id="65" name="直接连接符 64"/>
              <p:cNvCxnSpPr/>
              <p:nvPr/>
            </p:nvCxnSpPr>
            <p:spPr>
              <a:xfrm>
                <a:off x="-5670591" y="231467"/>
                <a:ext cx="307966" cy="743955"/>
              </a:xfrm>
              <a:prstGeom prst="line">
                <a:avLst/>
              </a:prstGeom>
              <a:ln w="25400">
                <a:solidFill>
                  <a:srgbClr val="649F3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2" name="组合 111"/>
              <p:cNvGrpSpPr/>
              <p:nvPr/>
            </p:nvGrpSpPr>
            <p:grpSpPr>
              <a:xfrm>
                <a:off x="-5709978" y="284684"/>
                <a:ext cx="147945" cy="188554"/>
                <a:chOff x="-5709978" y="284684"/>
                <a:chExt cx="147945" cy="188554"/>
              </a:xfrm>
            </p:grpSpPr>
            <p:cxnSp>
              <p:nvCxnSpPr>
                <p:cNvPr id="521" name="直接连接符 520"/>
                <p:cNvCxnSpPr/>
                <p:nvPr/>
              </p:nvCxnSpPr>
              <p:spPr>
                <a:xfrm flipH="1">
                  <a:off x="-5572723" y="284684"/>
                  <a:ext cx="10690" cy="180555"/>
                </a:xfrm>
                <a:prstGeom prst="line">
                  <a:avLst/>
                </a:prstGeom>
                <a:ln w="25400">
                  <a:solidFill>
                    <a:srgbClr val="649F3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2" name="直接连接符 521"/>
                <p:cNvCxnSpPr/>
                <p:nvPr/>
              </p:nvCxnSpPr>
              <p:spPr>
                <a:xfrm>
                  <a:off x="-5709978" y="378153"/>
                  <a:ext cx="138825" cy="95085"/>
                </a:xfrm>
                <a:prstGeom prst="line">
                  <a:avLst/>
                </a:prstGeom>
                <a:ln w="25400">
                  <a:solidFill>
                    <a:srgbClr val="649F3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3" name="组合 522"/>
              <p:cNvGrpSpPr/>
              <p:nvPr/>
            </p:nvGrpSpPr>
            <p:grpSpPr>
              <a:xfrm>
                <a:off x="-5637354" y="469209"/>
                <a:ext cx="147945" cy="188554"/>
                <a:chOff x="-5709978" y="284684"/>
                <a:chExt cx="147945" cy="188554"/>
              </a:xfrm>
            </p:grpSpPr>
            <p:cxnSp>
              <p:nvCxnSpPr>
                <p:cNvPr id="524" name="直接连接符 523"/>
                <p:cNvCxnSpPr/>
                <p:nvPr/>
              </p:nvCxnSpPr>
              <p:spPr>
                <a:xfrm flipH="1">
                  <a:off x="-5572723" y="284684"/>
                  <a:ext cx="10690" cy="180555"/>
                </a:xfrm>
                <a:prstGeom prst="line">
                  <a:avLst/>
                </a:prstGeom>
                <a:ln w="25400">
                  <a:solidFill>
                    <a:srgbClr val="649F3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5" name="直接连接符 524"/>
                <p:cNvCxnSpPr/>
                <p:nvPr/>
              </p:nvCxnSpPr>
              <p:spPr>
                <a:xfrm>
                  <a:off x="-5709978" y="378153"/>
                  <a:ext cx="138825" cy="95085"/>
                </a:xfrm>
                <a:prstGeom prst="line">
                  <a:avLst/>
                </a:prstGeom>
                <a:ln w="25400">
                  <a:solidFill>
                    <a:srgbClr val="649F3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6" name="组合 525"/>
              <p:cNvGrpSpPr/>
              <p:nvPr/>
            </p:nvGrpSpPr>
            <p:grpSpPr>
              <a:xfrm>
                <a:off x="-5559218" y="654110"/>
                <a:ext cx="147945" cy="188554"/>
                <a:chOff x="-5709978" y="284684"/>
                <a:chExt cx="147945" cy="188554"/>
              </a:xfrm>
            </p:grpSpPr>
            <p:cxnSp>
              <p:nvCxnSpPr>
                <p:cNvPr id="527" name="直接连接符 526"/>
                <p:cNvCxnSpPr/>
                <p:nvPr/>
              </p:nvCxnSpPr>
              <p:spPr>
                <a:xfrm flipH="1">
                  <a:off x="-5572723" y="284684"/>
                  <a:ext cx="10690" cy="180555"/>
                </a:xfrm>
                <a:prstGeom prst="line">
                  <a:avLst/>
                </a:prstGeom>
                <a:ln w="25400">
                  <a:solidFill>
                    <a:srgbClr val="649F3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8" name="直接连接符 527"/>
                <p:cNvCxnSpPr/>
                <p:nvPr/>
              </p:nvCxnSpPr>
              <p:spPr>
                <a:xfrm>
                  <a:off x="-5709978" y="378153"/>
                  <a:ext cx="138825" cy="95085"/>
                </a:xfrm>
                <a:prstGeom prst="line">
                  <a:avLst/>
                </a:prstGeom>
                <a:ln w="25400">
                  <a:solidFill>
                    <a:srgbClr val="649F3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3" name="椭圆 112"/>
            <p:cNvSpPr/>
            <p:nvPr/>
          </p:nvSpPr>
          <p:spPr>
            <a:xfrm>
              <a:off x="-5569839" y="133706"/>
              <a:ext cx="138364" cy="138364"/>
            </a:xfrm>
            <a:prstGeom prst="ellipse">
              <a:avLst/>
            </a:pr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2" name="椭圆 531"/>
            <p:cNvSpPr/>
            <p:nvPr/>
          </p:nvSpPr>
          <p:spPr>
            <a:xfrm>
              <a:off x="-5685451" y="279238"/>
              <a:ext cx="138364" cy="138364"/>
            </a:xfrm>
            <a:prstGeom prst="ellipse">
              <a:avLst/>
            </a:pr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3" name="椭圆 532"/>
            <p:cNvSpPr/>
            <p:nvPr/>
          </p:nvSpPr>
          <p:spPr>
            <a:xfrm>
              <a:off x="-5478427" y="264549"/>
              <a:ext cx="138364" cy="138364"/>
            </a:xfrm>
            <a:prstGeom prst="ellipse">
              <a:avLst/>
            </a:pr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4" name="椭圆 533"/>
            <p:cNvSpPr/>
            <p:nvPr/>
          </p:nvSpPr>
          <p:spPr>
            <a:xfrm>
              <a:off x="-5709316" y="449242"/>
              <a:ext cx="138364" cy="138364"/>
            </a:xfrm>
            <a:prstGeom prst="ellipse">
              <a:avLst/>
            </a:pr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5" name="椭圆 534"/>
            <p:cNvSpPr/>
            <p:nvPr/>
          </p:nvSpPr>
          <p:spPr>
            <a:xfrm>
              <a:off x="-5482857" y="446612"/>
              <a:ext cx="138364" cy="138364"/>
            </a:xfrm>
            <a:prstGeom prst="ellipse">
              <a:avLst/>
            </a:pr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6" name="椭圆 535"/>
            <p:cNvSpPr/>
            <p:nvPr/>
          </p:nvSpPr>
          <p:spPr>
            <a:xfrm>
              <a:off x="-5500306" y="644058"/>
              <a:ext cx="138364" cy="138364"/>
            </a:xfrm>
            <a:prstGeom prst="ellipse">
              <a:avLst/>
            </a:pr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7" name="椭圆 536"/>
            <p:cNvSpPr/>
            <p:nvPr/>
          </p:nvSpPr>
          <p:spPr>
            <a:xfrm>
              <a:off x="-5698609" y="653065"/>
              <a:ext cx="138364" cy="138364"/>
            </a:xfrm>
            <a:prstGeom prst="ellipse">
              <a:avLst/>
            </a:pr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9" name="任意多边形: 形状 538"/>
          <p:cNvSpPr/>
          <p:nvPr/>
        </p:nvSpPr>
        <p:spPr>
          <a:xfrm rot="778040" flipH="1">
            <a:off x="8599875" y="6148503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66" name="组合 565"/>
          <p:cNvGrpSpPr/>
          <p:nvPr/>
        </p:nvGrpSpPr>
        <p:grpSpPr>
          <a:xfrm>
            <a:off x="10319734" y="1559203"/>
            <a:ext cx="1082607" cy="2646037"/>
            <a:chOff x="-2621948" y="-4675180"/>
            <a:chExt cx="1082607" cy="2646037"/>
          </a:xfrm>
        </p:grpSpPr>
        <p:grpSp>
          <p:nvGrpSpPr>
            <p:cNvPr id="561" name="组合 560"/>
            <p:cNvGrpSpPr/>
            <p:nvPr/>
          </p:nvGrpSpPr>
          <p:grpSpPr>
            <a:xfrm rot="965770">
              <a:off x="-2314724" y="-4610300"/>
              <a:ext cx="775383" cy="2581157"/>
              <a:chOff x="-2621948" y="-4681254"/>
              <a:chExt cx="777208" cy="2587231"/>
            </a:xfrm>
          </p:grpSpPr>
          <p:sp>
            <p:nvSpPr>
              <p:cNvPr id="562" name="任意多边形: 形状 561"/>
              <p:cNvSpPr/>
              <p:nvPr/>
            </p:nvSpPr>
            <p:spPr>
              <a:xfrm>
                <a:off x="-2437165" y="-3582355"/>
                <a:ext cx="107167" cy="1488332"/>
              </a:xfrm>
              <a:custGeom>
                <a:avLst/>
                <a:gdLst>
                  <a:gd name="connsiteX0" fmla="*/ 87712 w 107167"/>
                  <a:gd name="connsiteY0" fmla="*/ 0 h 1488332"/>
                  <a:gd name="connsiteX1" fmla="*/ 163 w 107167"/>
                  <a:gd name="connsiteY1" fmla="*/ 690664 h 1488332"/>
                  <a:gd name="connsiteX2" fmla="*/ 107167 w 107167"/>
                  <a:gd name="connsiteY2" fmla="*/ 1488332 h 1488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167" h="1488332">
                    <a:moveTo>
                      <a:pt x="87712" y="0"/>
                    </a:moveTo>
                    <a:cubicBezTo>
                      <a:pt x="42316" y="221304"/>
                      <a:pt x="-3079" y="442609"/>
                      <a:pt x="163" y="690664"/>
                    </a:cubicBezTo>
                    <a:cubicBezTo>
                      <a:pt x="3405" y="938719"/>
                      <a:pt x="55286" y="1213525"/>
                      <a:pt x="107167" y="1488332"/>
                    </a:cubicBezTo>
                  </a:path>
                </a:pathLst>
              </a:custGeom>
              <a:noFill/>
              <a:ln w="19050"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63" name="组合 562"/>
              <p:cNvGrpSpPr/>
              <p:nvPr/>
            </p:nvGrpSpPr>
            <p:grpSpPr>
              <a:xfrm>
                <a:off x="-2621948" y="-4681254"/>
                <a:ext cx="777208" cy="1128367"/>
                <a:chOff x="-2621948" y="-4681254"/>
                <a:chExt cx="777208" cy="1128367"/>
              </a:xfrm>
            </p:grpSpPr>
            <p:sp>
              <p:nvSpPr>
                <p:cNvPr id="564" name="任意多边形: 形状 563"/>
                <p:cNvSpPr/>
                <p:nvPr/>
              </p:nvSpPr>
              <p:spPr>
                <a:xfrm rot="653472">
                  <a:off x="-2621948" y="-4681254"/>
                  <a:ext cx="777208" cy="1128367"/>
                </a:xfrm>
                <a:custGeom>
                  <a:avLst/>
                  <a:gdLst>
                    <a:gd name="connsiteX0" fmla="*/ 388604 w 777208"/>
                    <a:gd name="connsiteY0" fmla="*/ 0 h 1128367"/>
                    <a:gd name="connsiteX1" fmla="*/ 777208 w 777208"/>
                    <a:gd name="connsiteY1" fmla="*/ 519459 h 1128367"/>
                    <a:gd name="connsiteX2" fmla="*/ 539866 w 777208"/>
                    <a:gd name="connsiteY2" fmla="*/ 998096 h 1128367"/>
                    <a:gd name="connsiteX3" fmla="*/ 488439 w 777208"/>
                    <a:gd name="connsiteY3" fmla="*/ 1019436 h 1128367"/>
                    <a:gd name="connsiteX4" fmla="*/ 515671 w 777208"/>
                    <a:gd name="connsiteY4" fmla="*/ 1128367 h 1128367"/>
                    <a:gd name="connsiteX5" fmla="*/ 261537 w 777208"/>
                    <a:gd name="connsiteY5" fmla="*/ 1128367 h 1128367"/>
                    <a:gd name="connsiteX6" fmla="*/ 288770 w 777208"/>
                    <a:gd name="connsiteY6" fmla="*/ 1019436 h 1128367"/>
                    <a:gd name="connsiteX7" fmla="*/ 237342 w 777208"/>
                    <a:gd name="connsiteY7" fmla="*/ 998096 h 1128367"/>
                    <a:gd name="connsiteX8" fmla="*/ 0 w 777208"/>
                    <a:gd name="connsiteY8" fmla="*/ 519459 h 1128367"/>
                    <a:gd name="connsiteX9" fmla="*/ 388604 w 777208"/>
                    <a:gd name="connsiteY9" fmla="*/ 0 h 11283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7208" h="1128367">
                      <a:moveTo>
                        <a:pt x="388604" y="0"/>
                      </a:moveTo>
                      <a:cubicBezTo>
                        <a:pt x="603224" y="0"/>
                        <a:pt x="777208" y="232570"/>
                        <a:pt x="777208" y="519459"/>
                      </a:cubicBezTo>
                      <a:cubicBezTo>
                        <a:pt x="777208" y="734626"/>
                        <a:pt x="679342" y="919238"/>
                        <a:pt x="539866" y="998096"/>
                      </a:cubicBezTo>
                      <a:lnTo>
                        <a:pt x="488439" y="1019436"/>
                      </a:lnTo>
                      <a:lnTo>
                        <a:pt x="515671" y="1128367"/>
                      </a:lnTo>
                      <a:lnTo>
                        <a:pt x="261537" y="1128367"/>
                      </a:lnTo>
                      <a:lnTo>
                        <a:pt x="288770" y="1019436"/>
                      </a:lnTo>
                      <a:lnTo>
                        <a:pt x="237342" y="998096"/>
                      </a:lnTo>
                      <a:cubicBezTo>
                        <a:pt x="97866" y="919238"/>
                        <a:pt x="0" y="734626"/>
                        <a:pt x="0" y="519459"/>
                      </a:cubicBezTo>
                      <a:cubicBezTo>
                        <a:pt x="0" y="232570"/>
                        <a:pt x="173984" y="0"/>
                        <a:pt x="388604" y="0"/>
                      </a:cubicBezTo>
                      <a:close/>
                    </a:path>
                  </a:pathLst>
                </a:custGeom>
                <a:solidFill>
                  <a:srgbClr val="AADC7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5" name="任意多边形: 形状 564"/>
                <p:cNvSpPr/>
                <p:nvPr/>
              </p:nvSpPr>
              <p:spPr>
                <a:xfrm flipV="1">
                  <a:off x="-2476188" y="-4594709"/>
                  <a:ext cx="549325" cy="800157"/>
                </a:xfrm>
                <a:custGeom>
                  <a:avLst/>
                  <a:gdLst>
                    <a:gd name="connsiteX0" fmla="*/ 310944 w 549325"/>
                    <a:gd name="connsiteY0" fmla="*/ 45720 h 800157"/>
                    <a:gd name="connsiteX1" fmla="*/ 333804 w 549325"/>
                    <a:gd name="connsiteY1" fmla="*/ 22860 h 800157"/>
                    <a:gd name="connsiteX2" fmla="*/ 310944 w 549325"/>
                    <a:gd name="connsiteY2" fmla="*/ 0 h 800157"/>
                    <a:gd name="connsiteX3" fmla="*/ 288084 w 549325"/>
                    <a:gd name="connsiteY3" fmla="*/ 22860 h 800157"/>
                    <a:gd name="connsiteX4" fmla="*/ 310944 w 549325"/>
                    <a:gd name="connsiteY4" fmla="*/ 45720 h 800157"/>
                    <a:gd name="connsiteX5" fmla="*/ 234451 w 549325"/>
                    <a:gd name="connsiteY5" fmla="*/ 152278 h 800157"/>
                    <a:gd name="connsiteX6" fmla="*/ 257311 w 549325"/>
                    <a:gd name="connsiteY6" fmla="*/ 129418 h 800157"/>
                    <a:gd name="connsiteX7" fmla="*/ 234451 w 549325"/>
                    <a:gd name="connsiteY7" fmla="*/ 106558 h 800157"/>
                    <a:gd name="connsiteX8" fmla="*/ 211591 w 549325"/>
                    <a:gd name="connsiteY8" fmla="*/ 129418 h 800157"/>
                    <a:gd name="connsiteX9" fmla="*/ 234451 w 549325"/>
                    <a:gd name="connsiteY9" fmla="*/ 152278 h 800157"/>
                    <a:gd name="connsiteX10" fmla="*/ 45535 w 549325"/>
                    <a:gd name="connsiteY10" fmla="*/ 187902 h 800157"/>
                    <a:gd name="connsiteX11" fmla="*/ 68395 w 549325"/>
                    <a:gd name="connsiteY11" fmla="*/ 165042 h 800157"/>
                    <a:gd name="connsiteX12" fmla="*/ 45535 w 549325"/>
                    <a:gd name="connsiteY12" fmla="*/ 142182 h 800157"/>
                    <a:gd name="connsiteX13" fmla="*/ 22675 w 549325"/>
                    <a:gd name="connsiteY13" fmla="*/ 165042 h 800157"/>
                    <a:gd name="connsiteX14" fmla="*/ 45535 w 549325"/>
                    <a:gd name="connsiteY14" fmla="*/ 187902 h 800157"/>
                    <a:gd name="connsiteX15" fmla="*/ 359288 w 549325"/>
                    <a:gd name="connsiteY15" fmla="*/ 228810 h 800157"/>
                    <a:gd name="connsiteX16" fmla="*/ 382148 w 549325"/>
                    <a:gd name="connsiteY16" fmla="*/ 205950 h 800157"/>
                    <a:gd name="connsiteX17" fmla="*/ 359288 w 549325"/>
                    <a:gd name="connsiteY17" fmla="*/ 183090 h 800157"/>
                    <a:gd name="connsiteX18" fmla="*/ 336428 w 549325"/>
                    <a:gd name="connsiteY18" fmla="*/ 205950 h 800157"/>
                    <a:gd name="connsiteX19" fmla="*/ 359288 w 549325"/>
                    <a:gd name="connsiteY19" fmla="*/ 228810 h 800157"/>
                    <a:gd name="connsiteX20" fmla="*/ 109743 w 549325"/>
                    <a:gd name="connsiteY20" fmla="*/ 351664 h 800157"/>
                    <a:gd name="connsiteX21" fmla="*/ 132603 w 549325"/>
                    <a:gd name="connsiteY21" fmla="*/ 328804 h 800157"/>
                    <a:gd name="connsiteX22" fmla="*/ 109743 w 549325"/>
                    <a:gd name="connsiteY22" fmla="*/ 305944 h 800157"/>
                    <a:gd name="connsiteX23" fmla="*/ 86883 w 549325"/>
                    <a:gd name="connsiteY23" fmla="*/ 328804 h 800157"/>
                    <a:gd name="connsiteX24" fmla="*/ 109743 w 549325"/>
                    <a:gd name="connsiteY24" fmla="*/ 351664 h 800157"/>
                    <a:gd name="connsiteX25" fmla="*/ 526465 w 549325"/>
                    <a:gd name="connsiteY25" fmla="*/ 374523 h 800157"/>
                    <a:gd name="connsiteX26" fmla="*/ 549325 w 549325"/>
                    <a:gd name="connsiteY26" fmla="*/ 351663 h 800157"/>
                    <a:gd name="connsiteX27" fmla="*/ 526465 w 549325"/>
                    <a:gd name="connsiteY27" fmla="*/ 328803 h 800157"/>
                    <a:gd name="connsiteX28" fmla="*/ 503605 w 549325"/>
                    <a:gd name="connsiteY28" fmla="*/ 351663 h 800157"/>
                    <a:gd name="connsiteX29" fmla="*/ 526465 w 549325"/>
                    <a:gd name="connsiteY29" fmla="*/ 374523 h 800157"/>
                    <a:gd name="connsiteX30" fmla="*/ 363564 w 549325"/>
                    <a:gd name="connsiteY30" fmla="*/ 420242 h 800157"/>
                    <a:gd name="connsiteX31" fmla="*/ 386424 w 549325"/>
                    <a:gd name="connsiteY31" fmla="*/ 397382 h 800157"/>
                    <a:gd name="connsiteX32" fmla="*/ 363564 w 549325"/>
                    <a:gd name="connsiteY32" fmla="*/ 374522 h 800157"/>
                    <a:gd name="connsiteX33" fmla="*/ 340704 w 549325"/>
                    <a:gd name="connsiteY33" fmla="*/ 397382 h 800157"/>
                    <a:gd name="connsiteX34" fmla="*/ 363564 w 549325"/>
                    <a:gd name="connsiteY34" fmla="*/ 420242 h 800157"/>
                    <a:gd name="connsiteX35" fmla="*/ 267850 w 549325"/>
                    <a:gd name="connsiteY35" fmla="*/ 533388 h 800157"/>
                    <a:gd name="connsiteX36" fmla="*/ 290710 w 549325"/>
                    <a:gd name="connsiteY36" fmla="*/ 510528 h 800157"/>
                    <a:gd name="connsiteX37" fmla="*/ 267850 w 549325"/>
                    <a:gd name="connsiteY37" fmla="*/ 487668 h 800157"/>
                    <a:gd name="connsiteX38" fmla="*/ 244990 w 549325"/>
                    <a:gd name="connsiteY38" fmla="*/ 510528 h 800157"/>
                    <a:gd name="connsiteX39" fmla="*/ 267850 w 549325"/>
                    <a:gd name="connsiteY39" fmla="*/ 533388 h 800157"/>
                    <a:gd name="connsiteX40" fmla="*/ 498807 w 549325"/>
                    <a:gd name="connsiteY40" fmla="*/ 580280 h 800157"/>
                    <a:gd name="connsiteX41" fmla="*/ 521667 w 549325"/>
                    <a:gd name="connsiteY41" fmla="*/ 557420 h 800157"/>
                    <a:gd name="connsiteX42" fmla="*/ 498807 w 549325"/>
                    <a:gd name="connsiteY42" fmla="*/ 534560 h 800157"/>
                    <a:gd name="connsiteX43" fmla="*/ 475947 w 549325"/>
                    <a:gd name="connsiteY43" fmla="*/ 557420 h 800157"/>
                    <a:gd name="connsiteX44" fmla="*/ 498807 w 549325"/>
                    <a:gd name="connsiteY44" fmla="*/ 580280 h 800157"/>
                    <a:gd name="connsiteX45" fmla="*/ 22860 w 549325"/>
                    <a:gd name="connsiteY45" fmla="*/ 649340 h 800157"/>
                    <a:gd name="connsiteX46" fmla="*/ 45720 w 549325"/>
                    <a:gd name="connsiteY46" fmla="*/ 626480 h 800157"/>
                    <a:gd name="connsiteX47" fmla="*/ 22860 w 549325"/>
                    <a:gd name="connsiteY47" fmla="*/ 603620 h 800157"/>
                    <a:gd name="connsiteX48" fmla="*/ 0 w 549325"/>
                    <a:gd name="connsiteY48" fmla="*/ 626480 h 800157"/>
                    <a:gd name="connsiteX49" fmla="*/ 22860 w 549325"/>
                    <a:gd name="connsiteY49" fmla="*/ 649340 h 800157"/>
                    <a:gd name="connsiteX50" fmla="*/ 313569 w 549325"/>
                    <a:gd name="connsiteY50" fmla="*/ 735870 h 800157"/>
                    <a:gd name="connsiteX51" fmla="*/ 336429 w 549325"/>
                    <a:gd name="connsiteY51" fmla="*/ 713010 h 800157"/>
                    <a:gd name="connsiteX52" fmla="*/ 313569 w 549325"/>
                    <a:gd name="connsiteY52" fmla="*/ 690150 h 800157"/>
                    <a:gd name="connsiteX53" fmla="*/ 290709 w 549325"/>
                    <a:gd name="connsiteY53" fmla="*/ 713010 h 800157"/>
                    <a:gd name="connsiteX54" fmla="*/ 313569 w 549325"/>
                    <a:gd name="connsiteY54" fmla="*/ 735870 h 800157"/>
                    <a:gd name="connsiteX55" fmla="*/ 151601 w 549325"/>
                    <a:gd name="connsiteY55" fmla="*/ 800157 h 800157"/>
                    <a:gd name="connsiteX56" fmla="*/ 174461 w 549325"/>
                    <a:gd name="connsiteY56" fmla="*/ 777297 h 800157"/>
                    <a:gd name="connsiteX57" fmla="*/ 151601 w 549325"/>
                    <a:gd name="connsiteY57" fmla="*/ 754437 h 800157"/>
                    <a:gd name="connsiteX58" fmla="*/ 128741 w 549325"/>
                    <a:gd name="connsiteY58" fmla="*/ 777297 h 800157"/>
                    <a:gd name="connsiteX59" fmla="*/ 151601 w 549325"/>
                    <a:gd name="connsiteY59" fmla="*/ 800157 h 800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549325" h="800157">
                      <a:moveTo>
                        <a:pt x="310944" y="45720"/>
                      </a:moveTo>
                      <a:cubicBezTo>
                        <a:pt x="323569" y="45720"/>
                        <a:pt x="333804" y="35485"/>
                        <a:pt x="333804" y="22860"/>
                      </a:cubicBezTo>
                      <a:cubicBezTo>
                        <a:pt x="333804" y="10235"/>
                        <a:pt x="323569" y="0"/>
                        <a:pt x="310944" y="0"/>
                      </a:cubicBezTo>
                      <a:cubicBezTo>
                        <a:pt x="298319" y="0"/>
                        <a:pt x="288084" y="10235"/>
                        <a:pt x="288084" y="22860"/>
                      </a:cubicBezTo>
                      <a:cubicBezTo>
                        <a:pt x="288084" y="35485"/>
                        <a:pt x="298319" y="45720"/>
                        <a:pt x="310944" y="45720"/>
                      </a:cubicBezTo>
                      <a:close/>
                      <a:moveTo>
                        <a:pt x="234451" y="152278"/>
                      </a:moveTo>
                      <a:cubicBezTo>
                        <a:pt x="247076" y="152278"/>
                        <a:pt x="257311" y="142043"/>
                        <a:pt x="257311" y="129418"/>
                      </a:cubicBezTo>
                      <a:cubicBezTo>
                        <a:pt x="257311" y="116793"/>
                        <a:pt x="247076" y="106558"/>
                        <a:pt x="234451" y="106558"/>
                      </a:cubicBezTo>
                      <a:cubicBezTo>
                        <a:pt x="221826" y="106558"/>
                        <a:pt x="211591" y="116793"/>
                        <a:pt x="211591" y="129418"/>
                      </a:cubicBezTo>
                      <a:cubicBezTo>
                        <a:pt x="211591" y="142043"/>
                        <a:pt x="221826" y="152278"/>
                        <a:pt x="234451" y="152278"/>
                      </a:cubicBezTo>
                      <a:close/>
                      <a:moveTo>
                        <a:pt x="45535" y="187902"/>
                      </a:moveTo>
                      <a:cubicBezTo>
                        <a:pt x="58160" y="187902"/>
                        <a:pt x="68395" y="177667"/>
                        <a:pt x="68395" y="165042"/>
                      </a:cubicBezTo>
                      <a:cubicBezTo>
                        <a:pt x="68395" y="152417"/>
                        <a:pt x="58160" y="142182"/>
                        <a:pt x="45535" y="142182"/>
                      </a:cubicBezTo>
                      <a:cubicBezTo>
                        <a:pt x="32910" y="142182"/>
                        <a:pt x="22675" y="152417"/>
                        <a:pt x="22675" y="165042"/>
                      </a:cubicBezTo>
                      <a:cubicBezTo>
                        <a:pt x="22675" y="177667"/>
                        <a:pt x="32910" y="187902"/>
                        <a:pt x="45535" y="187902"/>
                      </a:cubicBezTo>
                      <a:close/>
                      <a:moveTo>
                        <a:pt x="359288" y="228810"/>
                      </a:moveTo>
                      <a:cubicBezTo>
                        <a:pt x="371913" y="228810"/>
                        <a:pt x="382148" y="218575"/>
                        <a:pt x="382148" y="205950"/>
                      </a:cubicBezTo>
                      <a:cubicBezTo>
                        <a:pt x="382148" y="193325"/>
                        <a:pt x="371913" y="183090"/>
                        <a:pt x="359288" y="183090"/>
                      </a:cubicBezTo>
                      <a:cubicBezTo>
                        <a:pt x="346663" y="183090"/>
                        <a:pt x="336428" y="193325"/>
                        <a:pt x="336428" y="205950"/>
                      </a:cubicBezTo>
                      <a:cubicBezTo>
                        <a:pt x="336428" y="218575"/>
                        <a:pt x="346663" y="228810"/>
                        <a:pt x="359288" y="228810"/>
                      </a:cubicBezTo>
                      <a:close/>
                      <a:moveTo>
                        <a:pt x="109743" y="351664"/>
                      </a:moveTo>
                      <a:cubicBezTo>
                        <a:pt x="122368" y="351664"/>
                        <a:pt x="132603" y="341429"/>
                        <a:pt x="132603" y="328804"/>
                      </a:cubicBezTo>
                      <a:cubicBezTo>
                        <a:pt x="132603" y="316179"/>
                        <a:pt x="122368" y="305944"/>
                        <a:pt x="109743" y="305944"/>
                      </a:cubicBezTo>
                      <a:cubicBezTo>
                        <a:pt x="97118" y="305944"/>
                        <a:pt x="86883" y="316179"/>
                        <a:pt x="86883" y="328804"/>
                      </a:cubicBezTo>
                      <a:cubicBezTo>
                        <a:pt x="86883" y="341429"/>
                        <a:pt x="97118" y="351664"/>
                        <a:pt x="109743" y="351664"/>
                      </a:cubicBezTo>
                      <a:close/>
                      <a:moveTo>
                        <a:pt x="526465" y="374523"/>
                      </a:moveTo>
                      <a:cubicBezTo>
                        <a:pt x="539090" y="374523"/>
                        <a:pt x="549325" y="364288"/>
                        <a:pt x="549325" y="351663"/>
                      </a:cubicBezTo>
                      <a:cubicBezTo>
                        <a:pt x="549325" y="339038"/>
                        <a:pt x="539090" y="328803"/>
                        <a:pt x="526465" y="328803"/>
                      </a:cubicBezTo>
                      <a:cubicBezTo>
                        <a:pt x="513840" y="328803"/>
                        <a:pt x="503605" y="339038"/>
                        <a:pt x="503605" y="351663"/>
                      </a:cubicBezTo>
                      <a:cubicBezTo>
                        <a:pt x="503605" y="364288"/>
                        <a:pt x="513840" y="374523"/>
                        <a:pt x="526465" y="374523"/>
                      </a:cubicBezTo>
                      <a:close/>
                      <a:moveTo>
                        <a:pt x="363564" y="420242"/>
                      </a:moveTo>
                      <a:cubicBezTo>
                        <a:pt x="376189" y="420242"/>
                        <a:pt x="386424" y="410007"/>
                        <a:pt x="386424" y="397382"/>
                      </a:cubicBezTo>
                      <a:cubicBezTo>
                        <a:pt x="386424" y="384757"/>
                        <a:pt x="376189" y="374522"/>
                        <a:pt x="363564" y="374522"/>
                      </a:cubicBezTo>
                      <a:cubicBezTo>
                        <a:pt x="350939" y="374522"/>
                        <a:pt x="340704" y="384757"/>
                        <a:pt x="340704" y="397382"/>
                      </a:cubicBezTo>
                      <a:cubicBezTo>
                        <a:pt x="340704" y="410007"/>
                        <a:pt x="350939" y="420242"/>
                        <a:pt x="363564" y="420242"/>
                      </a:cubicBezTo>
                      <a:close/>
                      <a:moveTo>
                        <a:pt x="267850" y="533388"/>
                      </a:moveTo>
                      <a:cubicBezTo>
                        <a:pt x="280475" y="533388"/>
                        <a:pt x="290710" y="523153"/>
                        <a:pt x="290710" y="510528"/>
                      </a:cubicBezTo>
                      <a:cubicBezTo>
                        <a:pt x="290710" y="497903"/>
                        <a:pt x="280475" y="487668"/>
                        <a:pt x="267850" y="487668"/>
                      </a:cubicBezTo>
                      <a:cubicBezTo>
                        <a:pt x="255225" y="487668"/>
                        <a:pt x="244990" y="497903"/>
                        <a:pt x="244990" y="510528"/>
                      </a:cubicBezTo>
                      <a:cubicBezTo>
                        <a:pt x="244990" y="523153"/>
                        <a:pt x="255225" y="533388"/>
                        <a:pt x="267850" y="533388"/>
                      </a:cubicBezTo>
                      <a:close/>
                      <a:moveTo>
                        <a:pt x="498807" y="580280"/>
                      </a:moveTo>
                      <a:cubicBezTo>
                        <a:pt x="511432" y="580280"/>
                        <a:pt x="521667" y="570045"/>
                        <a:pt x="521667" y="557420"/>
                      </a:cubicBezTo>
                      <a:cubicBezTo>
                        <a:pt x="521667" y="544795"/>
                        <a:pt x="511432" y="534560"/>
                        <a:pt x="498807" y="534560"/>
                      </a:cubicBezTo>
                      <a:cubicBezTo>
                        <a:pt x="486182" y="534560"/>
                        <a:pt x="475947" y="544795"/>
                        <a:pt x="475947" y="557420"/>
                      </a:cubicBezTo>
                      <a:cubicBezTo>
                        <a:pt x="475947" y="570045"/>
                        <a:pt x="486182" y="580280"/>
                        <a:pt x="498807" y="580280"/>
                      </a:cubicBezTo>
                      <a:close/>
                      <a:moveTo>
                        <a:pt x="22860" y="649340"/>
                      </a:moveTo>
                      <a:cubicBezTo>
                        <a:pt x="35485" y="649340"/>
                        <a:pt x="45720" y="639105"/>
                        <a:pt x="45720" y="626480"/>
                      </a:cubicBezTo>
                      <a:cubicBezTo>
                        <a:pt x="45720" y="613855"/>
                        <a:pt x="35485" y="603620"/>
                        <a:pt x="22860" y="603620"/>
                      </a:cubicBezTo>
                      <a:cubicBezTo>
                        <a:pt x="10235" y="603620"/>
                        <a:pt x="0" y="613855"/>
                        <a:pt x="0" y="626480"/>
                      </a:cubicBezTo>
                      <a:cubicBezTo>
                        <a:pt x="0" y="639105"/>
                        <a:pt x="10235" y="649340"/>
                        <a:pt x="22860" y="649340"/>
                      </a:cubicBezTo>
                      <a:close/>
                      <a:moveTo>
                        <a:pt x="313569" y="735870"/>
                      </a:moveTo>
                      <a:cubicBezTo>
                        <a:pt x="326194" y="735870"/>
                        <a:pt x="336429" y="725635"/>
                        <a:pt x="336429" y="713010"/>
                      </a:cubicBezTo>
                      <a:cubicBezTo>
                        <a:pt x="336429" y="700385"/>
                        <a:pt x="326194" y="690150"/>
                        <a:pt x="313569" y="690150"/>
                      </a:cubicBezTo>
                      <a:cubicBezTo>
                        <a:pt x="300944" y="690150"/>
                        <a:pt x="290709" y="700385"/>
                        <a:pt x="290709" y="713010"/>
                      </a:cubicBezTo>
                      <a:cubicBezTo>
                        <a:pt x="290709" y="725635"/>
                        <a:pt x="300944" y="735870"/>
                        <a:pt x="313569" y="735870"/>
                      </a:cubicBezTo>
                      <a:close/>
                      <a:moveTo>
                        <a:pt x="151601" y="800157"/>
                      </a:moveTo>
                      <a:cubicBezTo>
                        <a:pt x="164226" y="800157"/>
                        <a:pt x="174461" y="789922"/>
                        <a:pt x="174461" y="777297"/>
                      </a:cubicBezTo>
                      <a:cubicBezTo>
                        <a:pt x="174461" y="764672"/>
                        <a:pt x="164226" y="754437"/>
                        <a:pt x="151601" y="754437"/>
                      </a:cubicBezTo>
                      <a:cubicBezTo>
                        <a:pt x="138976" y="754437"/>
                        <a:pt x="128741" y="764672"/>
                        <a:pt x="128741" y="777297"/>
                      </a:cubicBezTo>
                      <a:cubicBezTo>
                        <a:pt x="128741" y="789922"/>
                        <a:pt x="138976" y="800157"/>
                        <a:pt x="151601" y="80015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560" name="组合 559"/>
            <p:cNvGrpSpPr/>
            <p:nvPr/>
          </p:nvGrpSpPr>
          <p:grpSpPr>
            <a:xfrm>
              <a:off x="-2621948" y="-4675180"/>
              <a:ext cx="775383" cy="2581157"/>
              <a:chOff x="-2621948" y="-4681254"/>
              <a:chExt cx="777208" cy="2587231"/>
            </a:xfrm>
          </p:grpSpPr>
          <p:sp>
            <p:nvSpPr>
              <p:cNvPr id="544" name="任意多边形: 形状 543"/>
              <p:cNvSpPr/>
              <p:nvPr/>
            </p:nvSpPr>
            <p:spPr>
              <a:xfrm>
                <a:off x="-2437165" y="-3582355"/>
                <a:ext cx="107167" cy="1488332"/>
              </a:xfrm>
              <a:custGeom>
                <a:avLst/>
                <a:gdLst>
                  <a:gd name="connsiteX0" fmla="*/ 87712 w 107167"/>
                  <a:gd name="connsiteY0" fmla="*/ 0 h 1488332"/>
                  <a:gd name="connsiteX1" fmla="*/ 163 w 107167"/>
                  <a:gd name="connsiteY1" fmla="*/ 690664 h 1488332"/>
                  <a:gd name="connsiteX2" fmla="*/ 107167 w 107167"/>
                  <a:gd name="connsiteY2" fmla="*/ 1488332 h 1488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167" h="1488332">
                    <a:moveTo>
                      <a:pt x="87712" y="0"/>
                    </a:moveTo>
                    <a:cubicBezTo>
                      <a:pt x="42316" y="221304"/>
                      <a:pt x="-3079" y="442609"/>
                      <a:pt x="163" y="690664"/>
                    </a:cubicBezTo>
                    <a:cubicBezTo>
                      <a:pt x="3405" y="938719"/>
                      <a:pt x="55286" y="1213525"/>
                      <a:pt x="107167" y="1488332"/>
                    </a:cubicBezTo>
                  </a:path>
                </a:pathLst>
              </a:custGeom>
              <a:noFill/>
              <a:ln w="19050"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59" name="组合 558"/>
              <p:cNvGrpSpPr/>
              <p:nvPr/>
            </p:nvGrpSpPr>
            <p:grpSpPr>
              <a:xfrm>
                <a:off x="-2621948" y="-4681254"/>
                <a:ext cx="777208" cy="1128367"/>
                <a:chOff x="-2621948" y="-4681254"/>
                <a:chExt cx="777208" cy="1128367"/>
              </a:xfrm>
            </p:grpSpPr>
            <p:sp>
              <p:nvSpPr>
                <p:cNvPr id="543" name="任意多边形: 形状 542"/>
                <p:cNvSpPr/>
                <p:nvPr/>
              </p:nvSpPr>
              <p:spPr>
                <a:xfrm rot="653472">
                  <a:off x="-2621948" y="-4681254"/>
                  <a:ext cx="777208" cy="1128367"/>
                </a:xfrm>
                <a:custGeom>
                  <a:avLst/>
                  <a:gdLst>
                    <a:gd name="connsiteX0" fmla="*/ 388604 w 777208"/>
                    <a:gd name="connsiteY0" fmla="*/ 0 h 1128367"/>
                    <a:gd name="connsiteX1" fmla="*/ 777208 w 777208"/>
                    <a:gd name="connsiteY1" fmla="*/ 519459 h 1128367"/>
                    <a:gd name="connsiteX2" fmla="*/ 539866 w 777208"/>
                    <a:gd name="connsiteY2" fmla="*/ 998096 h 1128367"/>
                    <a:gd name="connsiteX3" fmla="*/ 488439 w 777208"/>
                    <a:gd name="connsiteY3" fmla="*/ 1019436 h 1128367"/>
                    <a:gd name="connsiteX4" fmla="*/ 515671 w 777208"/>
                    <a:gd name="connsiteY4" fmla="*/ 1128367 h 1128367"/>
                    <a:gd name="connsiteX5" fmla="*/ 261537 w 777208"/>
                    <a:gd name="connsiteY5" fmla="*/ 1128367 h 1128367"/>
                    <a:gd name="connsiteX6" fmla="*/ 288770 w 777208"/>
                    <a:gd name="connsiteY6" fmla="*/ 1019436 h 1128367"/>
                    <a:gd name="connsiteX7" fmla="*/ 237342 w 777208"/>
                    <a:gd name="connsiteY7" fmla="*/ 998096 h 1128367"/>
                    <a:gd name="connsiteX8" fmla="*/ 0 w 777208"/>
                    <a:gd name="connsiteY8" fmla="*/ 519459 h 1128367"/>
                    <a:gd name="connsiteX9" fmla="*/ 388604 w 777208"/>
                    <a:gd name="connsiteY9" fmla="*/ 0 h 11283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7208" h="1128367">
                      <a:moveTo>
                        <a:pt x="388604" y="0"/>
                      </a:moveTo>
                      <a:cubicBezTo>
                        <a:pt x="603224" y="0"/>
                        <a:pt x="777208" y="232570"/>
                        <a:pt x="777208" y="519459"/>
                      </a:cubicBezTo>
                      <a:cubicBezTo>
                        <a:pt x="777208" y="734626"/>
                        <a:pt x="679342" y="919238"/>
                        <a:pt x="539866" y="998096"/>
                      </a:cubicBezTo>
                      <a:lnTo>
                        <a:pt x="488439" y="1019436"/>
                      </a:lnTo>
                      <a:lnTo>
                        <a:pt x="515671" y="1128367"/>
                      </a:lnTo>
                      <a:lnTo>
                        <a:pt x="261537" y="1128367"/>
                      </a:lnTo>
                      <a:lnTo>
                        <a:pt x="288770" y="1019436"/>
                      </a:lnTo>
                      <a:lnTo>
                        <a:pt x="237342" y="998096"/>
                      </a:lnTo>
                      <a:cubicBezTo>
                        <a:pt x="97866" y="919238"/>
                        <a:pt x="0" y="734626"/>
                        <a:pt x="0" y="519459"/>
                      </a:cubicBezTo>
                      <a:cubicBezTo>
                        <a:pt x="0" y="232570"/>
                        <a:pt x="173984" y="0"/>
                        <a:pt x="388604" y="0"/>
                      </a:cubicBezTo>
                      <a:close/>
                    </a:path>
                  </a:pathLst>
                </a:custGeom>
                <a:solidFill>
                  <a:srgbClr val="FB7B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8" name="任意多边形: 形状 557"/>
                <p:cNvSpPr/>
                <p:nvPr/>
              </p:nvSpPr>
              <p:spPr>
                <a:xfrm flipV="1">
                  <a:off x="-2476188" y="-4594709"/>
                  <a:ext cx="549325" cy="800157"/>
                </a:xfrm>
                <a:custGeom>
                  <a:avLst/>
                  <a:gdLst>
                    <a:gd name="connsiteX0" fmla="*/ 310944 w 549325"/>
                    <a:gd name="connsiteY0" fmla="*/ 45720 h 800157"/>
                    <a:gd name="connsiteX1" fmla="*/ 333804 w 549325"/>
                    <a:gd name="connsiteY1" fmla="*/ 22860 h 800157"/>
                    <a:gd name="connsiteX2" fmla="*/ 310944 w 549325"/>
                    <a:gd name="connsiteY2" fmla="*/ 0 h 800157"/>
                    <a:gd name="connsiteX3" fmla="*/ 288084 w 549325"/>
                    <a:gd name="connsiteY3" fmla="*/ 22860 h 800157"/>
                    <a:gd name="connsiteX4" fmla="*/ 310944 w 549325"/>
                    <a:gd name="connsiteY4" fmla="*/ 45720 h 800157"/>
                    <a:gd name="connsiteX5" fmla="*/ 234451 w 549325"/>
                    <a:gd name="connsiteY5" fmla="*/ 152278 h 800157"/>
                    <a:gd name="connsiteX6" fmla="*/ 257311 w 549325"/>
                    <a:gd name="connsiteY6" fmla="*/ 129418 h 800157"/>
                    <a:gd name="connsiteX7" fmla="*/ 234451 w 549325"/>
                    <a:gd name="connsiteY7" fmla="*/ 106558 h 800157"/>
                    <a:gd name="connsiteX8" fmla="*/ 211591 w 549325"/>
                    <a:gd name="connsiteY8" fmla="*/ 129418 h 800157"/>
                    <a:gd name="connsiteX9" fmla="*/ 234451 w 549325"/>
                    <a:gd name="connsiteY9" fmla="*/ 152278 h 800157"/>
                    <a:gd name="connsiteX10" fmla="*/ 45535 w 549325"/>
                    <a:gd name="connsiteY10" fmla="*/ 187902 h 800157"/>
                    <a:gd name="connsiteX11" fmla="*/ 68395 w 549325"/>
                    <a:gd name="connsiteY11" fmla="*/ 165042 h 800157"/>
                    <a:gd name="connsiteX12" fmla="*/ 45535 w 549325"/>
                    <a:gd name="connsiteY12" fmla="*/ 142182 h 800157"/>
                    <a:gd name="connsiteX13" fmla="*/ 22675 w 549325"/>
                    <a:gd name="connsiteY13" fmla="*/ 165042 h 800157"/>
                    <a:gd name="connsiteX14" fmla="*/ 45535 w 549325"/>
                    <a:gd name="connsiteY14" fmla="*/ 187902 h 800157"/>
                    <a:gd name="connsiteX15" fmla="*/ 359288 w 549325"/>
                    <a:gd name="connsiteY15" fmla="*/ 228810 h 800157"/>
                    <a:gd name="connsiteX16" fmla="*/ 382148 w 549325"/>
                    <a:gd name="connsiteY16" fmla="*/ 205950 h 800157"/>
                    <a:gd name="connsiteX17" fmla="*/ 359288 w 549325"/>
                    <a:gd name="connsiteY17" fmla="*/ 183090 h 800157"/>
                    <a:gd name="connsiteX18" fmla="*/ 336428 w 549325"/>
                    <a:gd name="connsiteY18" fmla="*/ 205950 h 800157"/>
                    <a:gd name="connsiteX19" fmla="*/ 359288 w 549325"/>
                    <a:gd name="connsiteY19" fmla="*/ 228810 h 800157"/>
                    <a:gd name="connsiteX20" fmla="*/ 109743 w 549325"/>
                    <a:gd name="connsiteY20" fmla="*/ 351664 h 800157"/>
                    <a:gd name="connsiteX21" fmla="*/ 132603 w 549325"/>
                    <a:gd name="connsiteY21" fmla="*/ 328804 h 800157"/>
                    <a:gd name="connsiteX22" fmla="*/ 109743 w 549325"/>
                    <a:gd name="connsiteY22" fmla="*/ 305944 h 800157"/>
                    <a:gd name="connsiteX23" fmla="*/ 86883 w 549325"/>
                    <a:gd name="connsiteY23" fmla="*/ 328804 h 800157"/>
                    <a:gd name="connsiteX24" fmla="*/ 109743 w 549325"/>
                    <a:gd name="connsiteY24" fmla="*/ 351664 h 800157"/>
                    <a:gd name="connsiteX25" fmla="*/ 526465 w 549325"/>
                    <a:gd name="connsiteY25" fmla="*/ 374523 h 800157"/>
                    <a:gd name="connsiteX26" fmla="*/ 549325 w 549325"/>
                    <a:gd name="connsiteY26" fmla="*/ 351663 h 800157"/>
                    <a:gd name="connsiteX27" fmla="*/ 526465 w 549325"/>
                    <a:gd name="connsiteY27" fmla="*/ 328803 h 800157"/>
                    <a:gd name="connsiteX28" fmla="*/ 503605 w 549325"/>
                    <a:gd name="connsiteY28" fmla="*/ 351663 h 800157"/>
                    <a:gd name="connsiteX29" fmla="*/ 526465 w 549325"/>
                    <a:gd name="connsiteY29" fmla="*/ 374523 h 800157"/>
                    <a:gd name="connsiteX30" fmla="*/ 363564 w 549325"/>
                    <a:gd name="connsiteY30" fmla="*/ 420242 h 800157"/>
                    <a:gd name="connsiteX31" fmla="*/ 386424 w 549325"/>
                    <a:gd name="connsiteY31" fmla="*/ 397382 h 800157"/>
                    <a:gd name="connsiteX32" fmla="*/ 363564 w 549325"/>
                    <a:gd name="connsiteY32" fmla="*/ 374522 h 800157"/>
                    <a:gd name="connsiteX33" fmla="*/ 340704 w 549325"/>
                    <a:gd name="connsiteY33" fmla="*/ 397382 h 800157"/>
                    <a:gd name="connsiteX34" fmla="*/ 363564 w 549325"/>
                    <a:gd name="connsiteY34" fmla="*/ 420242 h 800157"/>
                    <a:gd name="connsiteX35" fmla="*/ 267850 w 549325"/>
                    <a:gd name="connsiteY35" fmla="*/ 533388 h 800157"/>
                    <a:gd name="connsiteX36" fmla="*/ 290710 w 549325"/>
                    <a:gd name="connsiteY36" fmla="*/ 510528 h 800157"/>
                    <a:gd name="connsiteX37" fmla="*/ 267850 w 549325"/>
                    <a:gd name="connsiteY37" fmla="*/ 487668 h 800157"/>
                    <a:gd name="connsiteX38" fmla="*/ 244990 w 549325"/>
                    <a:gd name="connsiteY38" fmla="*/ 510528 h 800157"/>
                    <a:gd name="connsiteX39" fmla="*/ 267850 w 549325"/>
                    <a:gd name="connsiteY39" fmla="*/ 533388 h 800157"/>
                    <a:gd name="connsiteX40" fmla="*/ 498807 w 549325"/>
                    <a:gd name="connsiteY40" fmla="*/ 580280 h 800157"/>
                    <a:gd name="connsiteX41" fmla="*/ 521667 w 549325"/>
                    <a:gd name="connsiteY41" fmla="*/ 557420 h 800157"/>
                    <a:gd name="connsiteX42" fmla="*/ 498807 w 549325"/>
                    <a:gd name="connsiteY42" fmla="*/ 534560 h 800157"/>
                    <a:gd name="connsiteX43" fmla="*/ 475947 w 549325"/>
                    <a:gd name="connsiteY43" fmla="*/ 557420 h 800157"/>
                    <a:gd name="connsiteX44" fmla="*/ 498807 w 549325"/>
                    <a:gd name="connsiteY44" fmla="*/ 580280 h 800157"/>
                    <a:gd name="connsiteX45" fmla="*/ 22860 w 549325"/>
                    <a:gd name="connsiteY45" fmla="*/ 649340 h 800157"/>
                    <a:gd name="connsiteX46" fmla="*/ 45720 w 549325"/>
                    <a:gd name="connsiteY46" fmla="*/ 626480 h 800157"/>
                    <a:gd name="connsiteX47" fmla="*/ 22860 w 549325"/>
                    <a:gd name="connsiteY47" fmla="*/ 603620 h 800157"/>
                    <a:gd name="connsiteX48" fmla="*/ 0 w 549325"/>
                    <a:gd name="connsiteY48" fmla="*/ 626480 h 800157"/>
                    <a:gd name="connsiteX49" fmla="*/ 22860 w 549325"/>
                    <a:gd name="connsiteY49" fmla="*/ 649340 h 800157"/>
                    <a:gd name="connsiteX50" fmla="*/ 313569 w 549325"/>
                    <a:gd name="connsiteY50" fmla="*/ 735870 h 800157"/>
                    <a:gd name="connsiteX51" fmla="*/ 336429 w 549325"/>
                    <a:gd name="connsiteY51" fmla="*/ 713010 h 800157"/>
                    <a:gd name="connsiteX52" fmla="*/ 313569 w 549325"/>
                    <a:gd name="connsiteY52" fmla="*/ 690150 h 800157"/>
                    <a:gd name="connsiteX53" fmla="*/ 290709 w 549325"/>
                    <a:gd name="connsiteY53" fmla="*/ 713010 h 800157"/>
                    <a:gd name="connsiteX54" fmla="*/ 313569 w 549325"/>
                    <a:gd name="connsiteY54" fmla="*/ 735870 h 800157"/>
                    <a:gd name="connsiteX55" fmla="*/ 151601 w 549325"/>
                    <a:gd name="connsiteY55" fmla="*/ 800157 h 800157"/>
                    <a:gd name="connsiteX56" fmla="*/ 174461 w 549325"/>
                    <a:gd name="connsiteY56" fmla="*/ 777297 h 800157"/>
                    <a:gd name="connsiteX57" fmla="*/ 151601 w 549325"/>
                    <a:gd name="connsiteY57" fmla="*/ 754437 h 800157"/>
                    <a:gd name="connsiteX58" fmla="*/ 128741 w 549325"/>
                    <a:gd name="connsiteY58" fmla="*/ 777297 h 800157"/>
                    <a:gd name="connsiteX59" fmla="*/ 151601 w 549325"/>
                    <a:gd name="connsiteY59" fmla="*/ 800157 h 800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549325" h="800157">
                      <a:moveTo>
                        <a:pt x="310944" y="45720"/>
                      </a:moveTo>
                      <a:cubicBezTo>
                        <a:pt x="323569" y="45720"/>
                        <a:pt x="333804" y="35485"/>
                        <a:pt x="333804" y="22860"/>
                      </a:cubicBezTo>
                      <a:cubicBezTo>
                        <a:pt x="333804" y="10235"/>
                        <a:pt x="323569" y="0"/>
                        <a:pt x="310944" y="0"/>
                      </a:cubicBezTo>
                      <a:cubicBezTo>
                        <a:pt x="298319" y="0"/>
                        <a:pt x="288084" y="10235"/>
                        <a:pt x="288084" y="22860"/>
                      </a:cubicBezTo>
                      <a:cubicBezTo>
                        <a:pt x="288084" y="35485"/>
                        <a:pt x="298319" y="45720"/>
                        <a:pt x="310944" y="45720"/>
                      </a:cubicBezTo>
                      <a:close/>
                      <a:moveTo>
                        <a:pt x="234451" y="152278"/>
                      </a:moveTo>
                      <a:cubicBezTo>
                        <a:pt x="247076" y="152278"/>
                        <a:pt x="257311" y="142043"/>
                        <a:pt x="257311" y="129418"/>
                      </a:cubicBezTo>
                      <a:cubicBezTo>
                        <a:pt x="257311" y="116793"/>
                        <a:pt x="247076" y="106558"/>
                        <a:pt x="234451" y="106558"/>
                      </a:cubicBezTo>
                      <a:cubicBezTo>
                        <a:pt x="221826" y="106558"/>
                        <a:pt x="211591" y="116793"/>
                        <a:pt x="211591" y="129418"/>
                      </a:cubicBezTo>
                      <a:cubicBezTo>
                        <a:pt x="211591" y="142043"/>
                        <a:pt x="221826" y="152278"/>
                        <a:pt x="234451" y="152278"/>
                      </a:cubicBezTo>
                      <a:close/>
                      <a:moveTo>
                        <a:pt x="45535" y="187902"/>
                      </a:moveTo>
                      <a:cubicBezTo>
                        <a:pt x="58160" y="187902"/>
                        <a:pt x="68395" y="177667"/>
                        <a:pt x="68395" y="165042"/>
                      </a:cubicBezTo>
                      <a:cubicBezTo>
                        <a:pt x="68395" y="152417"/>
                        <a:pt x="58160" y="142182"/>
                        <a:pt x="45535" y="142182"/>
                      </a:cubicBezTo>
                      <a:cubicBezTo>
                        <a:pt x="32910" y="142182"/>
                        <a:pt x="22675" y="152417"/>
                        <a:pt x="22675" y="165042"/>
                      </a:cubicBezTo>
                      <a:cubicBezTo>
                        <a:pt x="22675" y="177667"/>
                        <a:pt x="32910" y="187902"/>
                        <a:pt x="45535" y="187902"/>
                      </a:cubicBezTo>
                      <a:close/>
                      <a:moveTo>
                        <a:pt x="359288" y="228810"/>
                      </a:moveTo>
                      <a:cubicBezTo>
                        <a:pt x="371913" y="228810"/>
                        <a:pt x="382148" y="218575"/>
                        <a:pt x="382148" y="205950"/>
                      </a:cubicBezTo>
                      <a:cubicBezTo>
                        <a:pt x="382148" y="193325"/>
                        <a:pt x="371913" y="183090"/>
                        <a:pt x="359288" y="183090"/>
                      </a:cubicBezTo>
                      <a:cubicBezTo>
                        <a:pt x="346663" y="183090"/>
                        <a:pt x="336428" y="193325"/>
                        <a:pt x="336428" y="205950"/>
                      </a:cubicBezTo>
                      <a:cubicBezTo>
                        <a:pt x="336428" y="218575"/>
                        <a:pt x="346663" y="228810"/>
                        <a:pt x="359288" y="228810"/>
                      </a:cubicBezTo>
                      <a:close/>
                      <a:moveTo>
                        <a:pt x="109743" y="351664"/>
                      </a:moveTo>
                      <a:cubicBezTo>
                        <a:pt x="122368" y="351664"/>
                        <a:pt x="132603" y="341429"/>
                        <a:pt x="132603" y="328804"/>
                      </a:cubicBezTo>
                      <a:cubicBezTo>
                        <a:pt x="132603" y="316179"/>
                        <a:pt x="122368" y="305944"/>
                        <a:pt x="109743" y="305944"/>
                      </a:cubicBezTo>
                      <a:cubicBezTo>
                        <a:pt x="97118" y="305944"/>
                        <a:pt x="86883" y="316179"/>
                        <a:pt x="86883" y="328804"/>
                      </a:cubicBezTo>
                      <a:cubicBezTo>
                        <a:pt x="86883" y="341429"/>
                        <a:pt x="97118" y="351664"/>
                        <a:pt x="109743" y="351664"/>
                      </a:cubicBezTo>
                      <a:close/>
                      <a:moveTo>
                        <a:pt x="526465" y="374523"/>
                      </a:moveTo>
                      <a:cubicBezTo>
                        <a:pt x="539090" y="374523"/>
                        <a:pt x="549325" y="364288"/>
                        <a:pt x="549325" y="351663"/>
                      </a:cubicBezTo>
                      <a:cubicBezTo>
                        <a:pt x="549325" y="339038"/>
                        <a:pt x="539090" y="328803"/>
                        <a:pt x="526465" y="328803"/>
                      </a:cubicBezTo>
                      <a:cubicBezTo>
                        <a:pt x="513840" y="328803"/>
                        <a:pt x="503605" y="339038"/>
                        <a:pt x="503605" y="351663"/>
                      </a:cubicBezTo>
                      <a:cubicBezTo>
                        <a:pt x="503605" y="364288"/>
                        <a:pt x="513840" y="374523"/>
                        <a:pt x="526465" y="374523"/>
                      </a:cubicBezTo>
                      <a:close/>
                      <a:moveTo>
                        <a:pt x="363564" y="420242"/>
                      </a:moveTo>
                      <a:cubicBezTo>
                        <a:pt x="376189" y="420242"/>
                        <a:pt x="386424" y="410007"/>
                        <a:pt x="386424" y="397382"/>
                      </a:cubicBezTo>
                      <a:cubicBezTo>
                        <a:pt x="386424" y="384757"/>
                        <a:pt x="376189" y="374522"/>
                        <a:pt x="363564" y="374522"/>
                      </a:cubicBezTo>
                      <a:cubicBezTo>
                        <a:pt x="350939" y="374522"/>
                        <a:pt x="340704" y="384757"/>
                        <a:pt x="340704" y="397382"/>
                      </a:cubicBezTo>
                      <a:cubicBezTo>
                        <a:pt x="340704" y="410007"/>
                        <a:pt x="350939" y="420242"/>
                        <a:pt x="363564" y="420242"/>
                      </a:cubicBezTo>
                      <a:close/>
                      <a:moveTo>
                        <a:pt x="267850" y="533388"/>
                      </a:moveTo>
                      <a:cubicBezTo>
                        <a:pt x="280475" y="533388"/>
                        <a:pt x="290710" y="523153"/>
                        <a:pt x="290710" y="510528"/>
                      </a:cubicBezTo>
                      <a:cubicBezTo>
                        <a:pt x="290710" y="497903"/>
                        <a:pt x="280475" y="487668"/>
                        <a:pt x="267850" y="487668"/>
                      </a:cubicBezTo>
                      <a:cubicBezTo>
                        <a:pt x="255225" y="487668"/>
                        <a:pt x="244990" y="497903"/>
                        <a:pt x="244990" y="510528"/>
                      </a:cubicBezTo>
                      <a:cubicBezTo>
                        <a:pt x="244990" y="523153"/>
                        <a:pt x="255225" y="533388"/>
                        <a:pt x="267850" y="533388"/>
                      </a:cubicBezTo>
                      <a:close/>
                      <a:moveTo>
                        <a:pt x="498807" y="580280"/>
                      </a:moveTo>
                      <a:cubicBezTo>
                        <a:pt x="511432" y="580280"/>
                        <a:pt x="521667" y="570045"/>
                        <a:pt x="521667" y="557420"/>
                      </a:cubicBezTo>
                      <a:cubicBezTo>
                        <a:pt x="521667" y="544795"/>
                        <a:pt x="511432" y="534560"/>
                        <a:pt x="498807" y="534560"/>
                      </a:cubicBezTo>
                      <a:cubicBezTo>
                        <a:pt x="486182" y="534560"/>
                        <a:pt x="475947" y="544795"/>
                        <a:pt x="475947" y="557420"/>
                      </a:cubicBezTo>
                      <a:cubicBezTo>
                        <a:pt x="475947" y="570045"/>
                        <a:pt x="486182" y="580280"/>
                        <a:pt x="498807" y="580280"/>
                      </a:cubicBezTo>
                      <a:close/>
                      <a:moveTo>
                        <a:pt x="22860" y="649340"/>
                      </a:moveTo>
                      <a:cubicBezTo>
                        <a:pt x="35485" y="649340"/>
                        <a:pt x="45720" y="639105"/>
                        <a:pt x="45720" y="626480"/>
                      </a:cubicBezTo>
                      <a:cubicBezTo>
                        <a:pt x="45720" y="613855"/>
                        <a:pt x="35485" y="603620"/>
                        <a:pt x="22860" y="603620"/>
                      </a:cubicBezTo>
                      <a:cubicBezTo>
                        <a:pt x="10235" y="603620"/>
                        <a:pt x="0" y="613855"/>
                        <a:pt x="0" y="626480"/>
                      </a:cubicBezTo>
                      <a:cubicBezTo>
                        <a:pt x="0" y="639105"/>
                        <a:pt x="10235" y="649340"/>
                        <a:pt x="22860" y="649340"/>
                      </a:cubicBezTo>
                      <a:close/>
                      <a:moveTo>
                        <a:pt x="313569" y="735870"/>
                      </a:moveTo>
                      <a:cubicBezTo>
                        <a:pt x="326194" y="735870"/>
                        <a:pt x="336429" y="725635"/>
                        <a:pt x="336429" y="713010"/>
                      </a:cubicBezTo>
                      <a:cubicBezTo>
                        <a:pt x="336429" y="700385"/>
                        <a:pt x="326194" y="690150"/>
                        <a:pt x="313569" y="690150"/>
                      </a:cubicBezTo>
                      <a:cubicBezTo>
                        <a:pt x="300944" y="690150"/>
                        <a:pt x="290709" y="700385"/>
                        <a:pt x="290709" y="713010"/>
                      </a:cubicBezTo>
                      <a:cubicBezTo>
                        <a:pt x="290709" y="725635"/>
                        <a:pt x="300944" y="735870"/>
                        <a:pt x="313569" y="735870"/>
                      </a:cubicBezTo>
                      <a:close/>
                      <a:moveTo>
                        <a:pt x="151601" y="800157"/>
                      </a:moveTo>
                      <a:cubicBezTo>
                        <a:pt x="164226" y="800157"/>
                        <a:pt x="174461" y="789922"/>
                        <a:pt x="174461" y="777297"/>
                      </a:cubicBezTo>
                      <a:cubicBezTo>
                        <a:pt x="174461" y="764672"/>
                        <a:pt x="164226" y="754437"/>
                        <a:pt x="151601" y="754437"/>
                      </a:cubicBezTo>
                      <a:cubicBezTo>
                        <a:pt x="138976" y="754437"/>
                        <a:pt x="128741" y="764672"/>
                        <a:pt x="128741" y="777297"/>
                      </a:cubicBezTo>
                      <a:cubicBezTo>
                        <a:pt x="128741" y="789922"/>
                        <a:pt x="138976" y="800157"/>
                        <a:pt x="151601" y="80015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2" name="Text Box 1"/>
          <p:cNvSpPr txBox="1"/>
          <p:nvPr/>
        </p:nvSpPr>
        <p:spPr>
          <a:xfrm>
            <a:off x="3005455" y="2623185"/>
            <a:ext cx="62731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4800">
                <a:solidFill>
                  <a:schemeClr val="bg1"/>
                </a:solidFill>
              </a:rPr>
              <a:t>My day</a:t>
            </a:r>
            <a:endParaRPr lang="en-US" sz="480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4" name="Picture 2" descr="http://img1.liveinternet.ru/images/attach/c/2/67/895/67895355_magic_book_by_caglarcity.jpg"/>
          <p:cNvPicPr>
            <a:picLocks noChangeAspect="1"/>
          </p:cNvPicPr>
          <p:nvPr>
            <p:ph type="pic" idx="13"/>
          </p:nvPr>
        </p:nvPicPr>
        <p:blipFill>
          <a:blip r:embed="rId1"/>
          <a:stretch>
            <a:fillRect/>
          </a:stretch>
        </p:blipFill>
        <p:spPr>
          <a:xfrm>
            <a:off x="0" y="0"/>
            <a:ext cx="12192635" cy="68630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" name="组合 217"/>
          <p:cNvGrpSpPr/>
          <p:nvPr/>
        </p:nvGrpSpPr>
        <p:grpSpPr>
          <a:xfrm>
            <a:off x="0" y="-4137"/>
            <a:ext cx="12192000" cy="6862137"/>
            <a:chOff x="0" y="-4137"/>
            <a:chExt cx="12192000" cy="6862137"/>
          </a:xfrm>
        </p:grpSpPr>
        <p:sp>
          <p:nvSpPr>
            <p:cNvPr id="219" name="椭圆 218"/>
            <p:cNvSpPr/>
            <p:nvPr/>
          </p:nvSpPr>
          <p:spPr>
            <a:xfrm rot="13656864">
              <a:off x="3290995" y="716157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椭圆 219"/>
            <p:cNvSpPr/>
            <p:nvPr/>
          </p:nvSpPr>
          <p:spPr>
            <a:xfrm rot="19101616">
              <a:off x="2585910" y="405493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椭圆 220"/>
            <p:cNvSpPr/>
            <p:nvPr/>
          </p:nvSpPr>
          <p:spPr>
            <a:xfrm rot="13656864">
              <a:off x="4066123" y="446518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" name="椭圆 221"/>
            <p:cNvSpPr/>
            <p:nvPr/>
          </p:nvSpPr>
          <p:spPr>
            <a:xfrm rot="13656864">
              <a:off x="8383916" y="598996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椭圆 249"/>
            <p:cNvSpPr/>
            <p:nvPr/>
          </p:nvSpPr>
          <p:spPr>
            <a:xfrm rot="13656864">
              <a:off x="9620432" y="476427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椭圆 250"/>
            <p:cNvSpPr/>
            <p:nvPr/>
          </p:nvSpPr>
          <p:spPr>
            <a:xfrm rot="19101616">
              <a:off x="10935565" y="657488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任意多边形: 形状 251"/>
            <p:cNvSpPr/>
            <p:nvPr/>
          </p:nvSpPr>
          <p:spPr>
            <a:xfrm>
              <a:off x="7425826" y="599262"/>
              <a:ext cx="4206843" cy="143512"/>
            </a:xfrm>
            <a:custGeom>
              <a:avLst/>
              <a:gdLst>
                <a:gd name="connsiteX0" fmla="*/ 0 w 3376246"/>
                <a:gd name="connsiteY0" fmla="*/ 86845 h 172178"/>
                <a:gd name="connsiteX1" fmla="*/ 1083212 w 3376246"/>
                <a:gd name="connsiteY1" fmla="*/ 2439 h 172178"/>
                <a:gd name="connsiteX2" fmla="*/ 2067951 w 3376246"/>
                <a:gd name="connsiteY2" fmla="*/ 171251 h 172178"/>
                <a:gd name="connsiteX3" fmla="*/ 2912012 w 3376246"/>
                <a:gd name="connsiteY3" fmla="*/ 72778 h 172178"/>
                <a:gd name="connsiteX4" fmla="*/ 3376246 w 3376246"/>
                <a:gd name="connsiteY4" fmla="*/ 129048 h 17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6246" h="172178">
                  <a:moveTo>
                    <a:pt x="0" y="86845"/>
                  </a:moveTo>
                  <a:cubicBezTo>
                    <a:pt x="369277" y="37608"/>
                    <a:pt x="738554" y="-11629"/>
                    <a:pt x="1083212" y="2439"/>
                  </a:cubicBezTo>
                  <a:cubicBezTo>
                    <a:pt x="1427870" y="16507"/>
                    <a:pt x="1763151" y="159528"/>
                    <a:pt x="2067951" y="171251"/>
                  </a:cubicBezTo>
                  <a:cubicBezTo>
                    <a:pt x="2372751" y="182974"/>
                    <a:pt x="2693963" y="79812"/>
                    <a:pt x="2912012" y="72778"/>
                  </a:cubicBezTo>
                  <a:cubicBezTo>
                    <a:pt x="3130061" y="65744"/>
                    <a:pt x="3253153" y="97396"/>
                    <a:pt x="3376246" y="129048"/>
                  </a:cubicBezTo>
                </a:path>
              </a:pathLst>
            </a:custGeom>
            <a:noFill/>
            <a:ln>
              <a:solidFill>
                <a:srgbClr val="FB7B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任意多边形: 形状 252"/>
            <p:cNvSpPr/>
            <p:nvPr/>
          </p:nvSpPr>
          <p:spPr>
            <a:xfrm>
              <a:off x="1336431" y="588404"/>
              <a:ext cx="3376246" cy="172178"/>
            </a:xfrm>
            <a:custGeom>
              <a:avLst/>
              <a:gdLst>
                <a:gd name="connsiteX0" fmla="*/ 0 w 3376246"/>
                <a:gd name="connsiteY0" fmla="*/ 86845 h 172178"/>
                <a:gd name="connsiteX1" fmla="*/ 1083212 w 3376246"/>
                <a:gd name="connsiteY1" fmla="*/ 2439 h 172178"/>
                <a:gd name="connsiteX2" fmla="*/ 2067951 w 3376246"/>
                <a:gd name="connsiteY2" fmla="*/ 171251 h 172178"/>
                <a:gd name="connsiteX3" fmla="*/ 2912012 w 3376246"/>
                <a:gd name="connsiteY3" fmla="*/ 72778 h 172178"/>
                <a:gd name="connsiteX4" fmla="*/ 3376246 w 3376246"/>
                <a:gd name="connsiteY4" fmla="*/ 129048 h 17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6246" h="172178">
                  <a:moveTo>
                    <a:pt x="0" y="86845"/>
                  </a:moveTo>
                  <a:cubicBezTo>
                    <a:pt x="369277" y="37608"/>
                    <a:pt x="738554" y="-11629"/>
                    <a:pt x="1083212" y="2439"/>
                  </a:cubicBezTo>
                  <a:cubicBezTo>
                    <a:pt x="1427870" y="16507"/>
                    <a:pt x="1763151" y="159528"/>
                    <a:pt x="2067951" y="171251"/>
                  </a:cubicBezTo>
                  <a:cubicBezTo>
                    <a:pt x="2372751" y="182974"/>
                    <a:pt x="2693963" y="79812"/>
                    <a:pt x="2912012" y="72778"/>
                  </a:cubicBezTo>
                  <a:cubicBezTo>
                    <a:pt x="3130061" y="65744"/>
                    <a:pt x="3253153" y="97396"/>
                    <a:pt x="3376246" y="129048"/>
                  </a:cubicBezTo>
                </a:path>
              </a:pathLst>
            </a:custGeom>
            <a:noFill/>
            <a:ln>
              <a:solidFill>
                <a:srgbClr val="FB7B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任意多边形: 形状 253"/>
            <p:cNvSpPr/>
            <p:nvPr/>
          </p:nvSpPr>
          <p:spPr>
            <a:xfrm>
              <a:off x="13382" y="0"/>
              <a:ext cx="2300649" cy="1752461"/>
            </a:xfrm>
            <a:custGeom>
              <a:avLst/>
              <a:gdLst>
                <a:gd name="connsiteX0" fmla="*/ 0 w 2300649"/>
                <a:gd name="connsiteY0" fmla="*/ 0 h 1752461"/>
                <a:gd name="connsiteX1" fmla="*/ 2300649 w 2300649"/>
                <a:gd name="connsiteY1" fmla="*/ 0 h 1752461"/>
                <a:gd name="connsiteX2" fmla="*/ 2289174 w 2300649"/>
                <a:gd name="connsiteY2" fmla="*/ 29166 h 1752461"/>
                <a:gd name="connsiteX3" fmla="*/ 2209729 w 2300649"/>
                <a:gd name="connsiteY3" fmla="*/ 116639 h 1752461"/>
                <a:gd name="connsiteX4" fmla="*/ 2171302 w 2300649"/>
                <a:gd name="connsiteY4" fmla="*/ 137497 h 1752461"/>
                <a:gd name="connsiteX5" fmla="*/ 2168918 w 2300649"/>
                <a:gd name="connsiteY5" fmla="*/ 161140 h 1752461"/>
                <a:gd name="connsiteX6" fmla="*/ 1960070 w 2300649"/>
                <a:gd name="connsiteY6" fmla="*/ 331356 h 1752461"/>
                <a:gd name="connsiteX7" fmla="*/ 1948469 w 2300649"/>
                <a:gd name="connsiteY7" fmla="*/ 330187 h 1752461"/>
                <a:gd name="connsiteX8" fmla="*/ 1950049 w 2300649"/>
                <a:gd name="connsiteY8" fmla="*/ 345868 h 1752461"/>
                <a:gd name="connsiteX9" fmla="*/ 1702703 w 2300649"/>
                <a:gd name="connsiteY9" fmla="*/ 649352 h 1752461"/>
                <a:gd name="connsiteX10" fmla="*/ 1672257 w 2300649"/>
                <a:gd name="connsiteY10" fmla="*/ 652421 h 1752461"/>
                <a:gd name="connsiteX11" fmla="*/ 1668709 w 2300649"/>
                <a:gd name="connsiteY11" fmla="*/ 687622 h 1752461"/>
                <a:gd name="connsiteX12" fmla="*/ 1606181 w 2300649"/>
                <a:gd name="connsiteY12" fmla="*/ 791373 h 1752461"/>
                <a:gd name="connsiteX13" fmla="*/ 1568775 w 2300649"/>
                <a:gd name="connsiteY13" fmla="*/ 812834 h 1752461"/>
                <a:gd name="connsiteX14" fmla="*/ 1575379 w 2300649"/>
                <a:gd name="connsiteY14" fmla="*/ 834111 h 1752461"/>
                <a:gd name="connsiteX15" fmla="*/ 1580968 w 2300649"/>
                <a:gd name="connsiteY15" fmla="*/ 889550 h 1752461"/>
                <a:gd name="connsiteX16" fmla="*/ 1305881 w 2300649"/>
                <a:gd name="connsiteY16" fmla="*/ 1164637 h 1752461"/>
                <a:gd name="connsiteX17" fmla="*/ 1302102 w 2300649"/>
                <a:gd name="connsiteY17" fmla="*/ 1164257 h 1752461"/>
                <a:gd name="connsiteX18" fmla="*/ 1303324 w 2300649"/>
                <a:gd name="connsiteY18" fmla="*/ 1176378 h 1752461"/>
                <a:gd name="connsiteX19" fmla="*/ 886911 w 2300649"/>
                <a:gd name="connsiteY19" fmla="*/ 1592791 h 1752461"/>
                <a:gd name="connsiteX20" fmla="*/ 763083 w 2300649"/>
                <a:gd name="connsiteY20" fmla="*/ 1574070 h 1752461"/>
                <a:gd name="connsiteX21" fmla="*/ 745938 w 2300649"/>
                <a:gd name="connsiteY21" fmla="*/ 1567315 h 1752461"/>
                <a:gd name="connsiteX22" fmla="*/ 740619 w 2300649"/>
                <a:gd name="connsiteY22" fmla="*/ 1584451 h 1752461"/>
                <a:gd name="connsiteX23" fmla="*/ 487149 w 2300649"/>
                <a:gd name="connsiteY23" fmla="*/ 1752461 h 1752461"/>
                <a:gd name="connsiteX24" fmla="*/ 233680 w 2300649"/>
                <a:gd name="connsiteY24" fmla="*/ 1584451 h 1752461"/>
                <a:gd name="connsiteX25" fmla="*/ 221997 w 2300649"/>
                <a:gd name="connsiteY25" fmla="*/ 1546814 h 1752461"/>
                <a:gd name="connsiteX26" fmla="*/ 212062 w 2300649"/>
                <a:gd name="connsiteY26" fmla="*/ 1547690 h 1752461"/>
                <a:gd name="connsiteX27" fmla="*/ 17547 w 2300649"/>
                <a:gd name="connsiteY27" fmla="*/ 1467119 h 1752461"/>
                <a:gd name="connsiteX28" fmla="*/ 0 w 2300649"/>
                <a:gd name="connsiteY28" fmla="*/ 1445853 h 1752461"/>
                <a:gd name="connsiteX29" fmla="*/ 0 w 2300649"/>
                <a:gd name="connsiteY29" fmla="*/ 1246971 h 1752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00649" h="1752461">
                  <a:moveTo>
                    <a:pt x="0" y="0"/>
                  </a:moveTo>
                  <a:lnTo>
                    <a:pt x="2300649" y="0"/>
                  </a:lnTo>
                  <a:lnTo>
                    <a:pt x="2289174" y="29166"/>
                  </a:lnTo>
                  <a:cubicBezTo>
                    <a:pt x="2270076" y="64321"/>
                    <a:pt x="2242728" y="94345"/>
                    <a:pt x="2209729" y="116639"/>
                  </a:cubicBezTo>
                  <a:lnTo>
                    <a:pt x="2171302" y="137497"/>
                  </a:lnTo>
                  <a:lnTo>
                    <a:pt x="2168918" y="161140"/>
                  </a:lnTo>
                  <a:cubicBezTo>
                    <a:pt x="2149040" y="258282"/>
                    <a:pt x="2063088" y="331356"/>
                    <a:pt x="1960070" y="331356"/>
                  </a:cubicBezTo>
                  <a:lnTo>
                    <a:pt x="1948469" y="330187"/>
                  </a:lnTo>
                  <a:lnTo>
                    <a:pt x="1950049" y="345868"/>
                  </a:lnTo>
                  <a:cubicBezTo>
                    <a:pt x="1950049" y="495568"/>
                    <a:pt x="1843864" y="620467"/>
                    <a:pt x="1702703" y="649352"/>
                  </a:cubicBezTo>
                  <a:lnTo>
                    <a:pt x="1672257" y="652421"/>
                  </a:lnTo>
                  <a:lnTo>
                    <a:pt x="1668709" y="687622"/>
                  </a:lnTo>
                  <a:cubicBezTo>
                    <a:pt x="1660224" y="729085"/>
                    <a:pt x="1637638" y="765412"/>
                    <a:pt x="1606181" y="791373"/>
                  </a:cubicBezTo>
                  <a:lnTo>
                    <a:pt x="1568775" y="812834"/>
                  </a:lnTo>
                  <a:lnTo>
                    <a:pt x="1575379" y="834111"/>
                  </a:lnTo>
                  <a:cubicBezTo>
                    <a:pt x="1579043" y="852018"/>
                    <a:pt x="1580968" y="870559"/>
                    <a:pt x="1580968" y="889550"/>
                  </a:cubicBezTo>
                  <a:cubicBezTo>
                    <a:pt x="1580968" y="1041476"/>
                    <a:pt x="1457807" y="1164637"/>
                    <a:pt x="1305881" y="1164637"/>
                  </a:cubicBezTo>
                  <a:lnTo>
                    <a:pt x="1302102" y="1164257"/>
                  </a:lnTo>
                  <a:lnTo>
                    <a:pt x="1303324" y="1176378"/>
                  </a:lnTo>
                  <a:cubicBezTo>
                    <a:pt x="1303324" y="1406357"/>
                    <a:pt x="1116890" y="1592791"/>
                    <a:pt x="886911" y="1592791"/>
                  </a:cubicBezTo>
                  <a:cubicBezTo>
                    <a:pt x="843790" y="1592791"/>
                    <a:pt x="802200" y="1586236"/>
                    <a:pt x="763083" y="1574070"/>
                  </a:cubicBezTo>
                  <a:lnTo>
                    <a:pt x="745938" y="1567315"/>
                  </a:lnTo>
                  <a:lnTo>
                    <a:pt x="740619" y="1584451"/>
                  </a:lnTo>
                  <a:cubicBezTo>
                    <a:pt x="698858" y="1683183"/>
                    <a:pt x="601094" y="1752461"/>
                    <a:pt x="487149" y="1752461"/>
                  </a:cubicBezTo>
                  <a:cubicBezTo>
                    <a:pt x="373205" y="1752461"/>
                    <a:pt x="275441" y="1683183"/>
                    <a:pt x="233680" y="1584451"/>
                  </a:cubicBezTo>
                  <a:lnTo>
                    <a:pt x="221997" y="1546814"/>
                  </a:lnTo>
                  <a:lnTo>
                    <a:pt x="212062" y="1547690"/>
                  </a:lnTo>
                  <a:cubicBezTo>
                    <a:pt x="136099" y="1547690"/>
                    <a:pt x="67327" y="1516899"/>
                    <a:pt x="17547" y="1467119"/>
                  </a:cubicBezTo>
                  <a:lnTo>
                    <a:pt x="0" y="1445853"/>
                  </a:lnTo>
                  <a:lnTo>
                    <a:pt x="0" y="1246971"/>
                  </a:lnTo>
                  <a:close/>
                </a:path>
              </a:pathLst>
            </a:custGeom>
            <a:solidFill>
              <a:srgbClr val="FFEF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5" name="任意多边形: 形状 254"/>
            <p:cNvSpPr/>
            <p:nvPr/>
          </p:nvSpPr>
          <p:spPr>
            <a:xfrm>
              <a:off x="0" y="0"/>
              <a:ext cx="1716065" cy="1282348"/>
            </a:xfrm>
            <a:custGeom>
              <a:avLst/>
              <a:gdLst>
                <a:gd name="connsiteX0" fmla="*/ 0 w 1716065"/>
                <a:gd name="connsiteY0" fmla="*/ 0 h 1282348"/>
                <a:gd name="connsiteX1" fmla="*/ 1617523 w 1716065"/>
                <a:gd name="connsiteY1" fmla="*/ 0 h 1282348"/>
                <a:gd name="connsiteX2" fmla="*/ 1621008 w 1716065"/>
                <a:gd name="connsiteY2" fmla="*/ 34579 h 1282348"/>
                <a:gd name="connsiteX3" fmla="*/ 1620812 w 1716065"/>
                <a:gd name="connsiteY3" fmla="*/ 36535 h 1282348"/>
                <a:gd name="connsiteX4" fmla="*/ 1649975 w 1716065"/>
                <a:gd name="connsiteY4" fmla="*/ 60598 h 1282348"/>
                <a:gd name="connsiteX5" fmla="*/ 1716065 w 1716065"/>
                <a:gd name="connsiteY5" fmla="*/ 220153 h 1282348"/>
                <a:gd name="connsiteX6" fmla="*/ 1535896 w 1716065"/>
                <a:gd name="connsiteY6" fmla="*/ 441212 h 1282348"/>
                <a:gd name="connsiteX7" fmla="*/ 1528354 w 1716065"/>
                <a:gd name="connsiteY7" fmla="*/ 441973 h 1282348"/>
                <a:gd name="connsiteX8" fmla="*/ 1526155 w 1716065"/>
                <a:gd name="connsiteY8" fmla="*/ 463788 h 1282348"/>
                <a:gd name="connsiteX9" fmla="*/ 1415229 w 1716065"/>
                <a:gd name="connsiteY9" fmla="*/ 592496 h 1282348"/>
                <a:gd name="connsiteX10" fmla="*/ 1358833 w 1716065"/>
                <a:gd name="connsiteY10" fmla="*/ 602449 h 1282348"/>
                <a:gd name="connsiteX11" fmla="*/ 1363526 w 1716065"/>
                <a:gd name="connsiteY11" fmla="*/ 649004 h 1282348"/>
                <a:gd name="connsiteX12" fmla="*/ 1075476 w 1716065"/>
                <a:gd name="connsiteY12" fmla="*/ 937055 h 1282348"/>
                <a:gd name="connsiteX13" fmla="*/ 1017424 w 1716065"/>
                <a:gd name="connsiteY13" fmla="*/ 931203 h 1282348"/>
                <a:gd name="connsiteX14" fmla="*/ 993603 w 1716065"/>
                <a:gd name="connsiteY14" fmla="*/ 923808 h 1282348"/>
                <a:gd name="connsiteX15" fmla="*/ 987213 w 1716065"/>
                <a:gd name="connsiteY15" fmla="*/ 944396 h 1282348"/>
                <a:gd name="connsiteX16" fmla="*/ 705923 w 1716065"/>
                <a:gd name="connsiteY16" fmla="*/ 1130847 h 1282348"/>
                <a:gd name="connsiteX17" fmla="*/ 644398 w 1716065"/>
                <a:gd name="connsiteY17" fmla="*/ 1124645 h 1282348"/>
                <a:gd name="connsiteX18" fmla="*/ 623879 w 1716065"/>
                <a:gd name="connsiteY18" fmla="*/ 1118275 h 1282348"/>
                <a:gd name="connsiteX19" fmla="*/ 623708 w 1716065"/>
                <a:gd name="connsiteY19" fmla="*/ 1119971 h 1282348"/>
                <a:gd name="connsiteX20" fmla="*/ 424478 w 1716065"/>
                <a:gd name="connsiteY20" fmla="*/ 1282348 h 1282348"/>
                <a:gd name="connsiteX21" fmla="*/ 310776 w 1716065"/>
                <a:gd name="connsiteY21" fmla="*/ 1247617 h 1282348"/>
                <a:gd name="connsiteX22" fmla="*/ 298509 w 1716065"/>
                <a:gd name="connsiteY22" fmla="*/ 1237496 h 1282348"/>
                <a:gd name="connsiteX23" fmla="*/ 290280 w 1716065"/>
                <a:gd name="connsiteY23" fmla="*/ 1241961 h 1282348"/>
                <a:gd name="connsiteX24" fmla="*/ 164235 w 1716065"/>
                <a:gd name="connsiteY24" fmla="*/ 1267409 h 1282348"/>
                <a:gd name="connsiteX25" fmla="*/ 38190 w 1716065"/>
                <a:gd name="connsiteY25" fmla="*/ 1241962 h 1282348"/>
                <a:gd name="connsiteX26" fmla="*/ 0 w 1716065"/>
                <a:gd name="connsiteY26" fmla="*/ 1221234 h 128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16065" h="1282348">
                  <a:moveTo>
                    <a:pt x="0" y="0"/>
                  </a:moveTo>
                  <a:lnTo>
                    <a:pt x="1617523" y="0"/>
                  </a:lnTo>
                  <a:lnTo>
                    <a:pt x="1621008" y="34579"/>
                  </a:lnTo>
                  <a:lnTo>
                    <a:pt x="1620812" y="36535"/>
                  </a:lnTo>
                  <a:lnTo>
                    <a:pt x="1649975" y="60598"/>
                  </a:lnTo>
                  <a:cubicBezTo>
                    <a:pt x="1690809" y="101432"/>
                    <a:pt x="1716065" y="157843"/>
                    <a:pt x="1716065" y="220153"/>
                  </a:cubicBezTo>
                  <a:cubicBezTo>
                    <a:pt x="1716065" y="329195"/>
                    <a:pt x="1638719" y="420172"/>
                    <a:pt x="1535896" y="441212"/>
                  </a:cubicBezTo>
                  <a:lnTo>
                    <a:pt x="1528354" y="441973"/>
                  </a:lnTo>
                  <a:lnTo>
                    <a:pt x="1526155" y="463788"/>
                  </a:lnTo>
                  <a:cubicBezTo>
                    <a:pt x="1513954" y="523409"/>
                    <a:pt x="1471340" y="571951"/>
                    <a:pt x="1415229" y="592496"/>
                  </a:cubicBezTo>
                  <a:lnTo>
                    <a:pt x="1358833" y="602449"/>
                  </a:lnTo>
                  <a:lnTo>
                    <a:pt x="1363526" y="649004"/>
                  </a:lnTo>
                  <a:cubicBezTo>
                    <a:pt x="1363526" y="808090"/>
                    <a:pt x="1234562" y="937055"/>
                    <a:pt x="1075476" y="937055"/>
                  </a:cubicBezTo>
                  <a:cubicBezTo>
                    <a:pt x="1055590" y="937055"/>
                    <a:pt x="1036175" y="935040"/>
                    <a:pt x="1017424" y="931203"/>
                  </a:cubicBezTo>
                  <a:lnTo>
                    <a:pt x="993603" y="923808"/>
                  </a:lnTo>
                  <a:lnTo>
                    <a:pt x="987213" y="944396"/>
                  </a:lnTo>
                  <a:cubicBezTo>
                    <a:pt x="940869" y="1053965"/>
                    <a:pt x="832374" y="1130847"/>
                    <a:pt x="705923" y="1130847"/>
                  </a:cubicBezTo>
                  <a:cubicBezTo>
                    <a:pt x="684847" y="1130847"/>
                    <a:pt x="664271" y="1128711"/>
                    <a:pt x="644398" y="1124645"/>
                  </a:cubicBezTo>
                  <a:lnTo>
                    <a:pt x="623879" y="1118275"/>
                  </a:lnTo>
                  <a:lnTo>
                    <a:pt x="623708" y="1119971"/>
                  </a:lnTo>
                  <a:cubicBezTo>
                    <a:pt x="604745" y="1212639"/>
                    <a:pt x="522752" y="1282348"/>
                    <a:pt x="424478" y="1282348"/>
                  </a:cubicBezTo>
                  <a:cubicBezTo>
                    <a:pt x="382360" y="1282348"/>
                    <a:pt x="343233" y="1269545"/>
                    <a:pt x="310776" y="1247617"/>
                  </a:cubicBezTo>
                  <a:lnTo>
                    <a:pt x="298509" y="1237496"/>
                  </a:lnTo>
                  <a:lnTo>
                    <a:pt x="290280" y="1241961"/>
                  </a:lnTo>
                  <a:cubicBezTo>
                    <a:pt x="251539" y="1258348"/>
                    <a:pt x="208945" y="1267409"/>
                    <a:pt x="164235" y="1267409"/>
                  </a:cubicBezTo>
                  <a:cubicBezTo>
                    <a:pt x="119525" y="1267409"/>
                    <a:pt x="76930" y="1258348"/>
                    <a:pt x="38190" y="1241962"/>
                  </a:cubicBezTo>
                  <a:lnTo>
                    <a:pt x="0" y="1221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58" name="组合 257"/>
            <p:cNvGrpSpPr/>
            <p:nvPr/>
          </p:nvGrpSpPr>
          <p:grpSpPr>
            <a:xfrm rot="1805704">
              <a:off x="1310068" y="322461"/>
              <a:ext cx="325101" cy="333314"/>
              <a:chOff x="-384780" y="711585"/>
              <a:chExt cx="1575633" cy="1615435"/>
            </a:xfrm>
          </p:grpSpPr>
          <p:sp>
            <p:nvSpPr>
              <p:cNvPr id="435" name="任意多边形: 形状 434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" name="任意多边形: 形状 435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9" name="组合 258"/>
            <p:cNvGrpSpPr/>
            <p:nvPr/>
          </p:nvGrpSpPr>
          <p:grpSpPr>
            <a:xfrm rot="21229859">
              <a:off x="664775" y="1483651"/>
              <a:ext cx="222488" cy="228108"/>
              <a:chOff x="-384780" y="711585"/>
              <a:chExt cx="1575633" cy="1615435"/>
            </a:xfrm>
          </p:grpSpPr>
          <p:sp>
            <p:nvSpPr>
              <p:cNvPr id="433" name="任意多边形: 形状 432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4" name="任意多边形: 形状 433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5" name="组合 264"/>
            <p:cNvGrpSpPr/>
            <p:nvPr/>
          </p:nvGrpSpPr>
          <p:grpSpPr>
            <a:xfrm rot="832533">
              <a:off x="995372" y="1113541"/>
              <a:ext cx="182040" cy="186638"/>
              <a:chOff x="-384780" y="711585"/>
              <a:chExt cx="1575633" cy="1615435"/>
            </a:xfrm>
          </p:grpSpPr>
          <p:sp>
            <p:nvSpPr>
              <p:cNvPr id="431" name="任意多边形: 形状 430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2" name="任意多边形: 形状 431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9" name="组合 268"/>
            <p:cNvGrpSpPr/>
            <p:nvPr/>
          </p:nvGrpSpPr>
          <p:grpSpPr>
            <a:xfrm rot="832533">
              <a:off x="2080742" y="-4137"/>
              <a:ext cx="226055" cy="231765"/>
              <a:chOff x="-384780" y="711585"/>
              <a:chExt cx="1575633" cy="1615435"/>
            </a:xfrm>
          </p:grpSpPr>
          <p:sp>
            <p:nvSpPr>
              <p:cNvPr id="429" name="任意多边形: 形状 428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0" name="任意多边形: 形状 429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0" name="组合 269"/>
            <p:cNvGrpSpPr/>
            <p:nvPr/>
          </p:nvGrpSpPr>
          <p:grpSpPr>
            <a:xfrm>
              <a:off x="277669" y="97020"/>
              <a:ext cx="483007" cy="495209"/>
              <a:chOff x="-384780" y="711585"/>
              <a:chExt cx="1575633" cy="1615435"/>
            </a:xfrm>
          </p:grpSpPr>
          <p:sp>
            <p:nvSpPr>
              <p:cNvPr id="427" name="任意多边形: 形状 426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8" name="任意多边形: 形状 427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0" name="组合 369"/>
            <p:cNvGrpSpPr/>
            <p:nvPr/>
          </p:nvGrpSpPr>
          <p:grpSpPr>
            <a:xfrm rot="1805704">
              <a:off x="227835" y="853574"/>
              <a:ext cx="318898" cy="326954"/>
              <a:chOff x="-384780" y="711585"/>
              <a:chExt cx="1575633" cy="1615435"/>
            </a:xfrm>
          </p:grpSpPr>
          <p:sp>
            <p:nvSpPr>
              <p:cNvPr id="425" name="任意多边形: 形状 424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FEF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任意多边形: 形状 425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71" name="任意多边形: 形状 370"/>
            <p:cNvSpPr/>
            <p:nvPr/>
          </p:nvSpPr>
          <p:spPr>
            <a:xfrm>
              <a:off x="0" y="4848892"/>
              <a:ext cx="12192000" cy="2009108"/>
            </a:xfrm>
            <a:custGeom>
              <a:avLst/>
              <a:gdLst>
                <a:gd name="connsiteX0" fmla="*/ 172836 w 12192000"/>
                <a:gd name="connsiteY0" fmla="*/ 0 h 2009108"/>
                <a:gd name="connsiteX1" fmla="*/ 1115660 w 12192000"/>
                <a:gd name="connsiteY1" fmla="*/ 624946 h 2009108"/>
                <a:gd name="connsiteX2" fmla="*/ 1117046 w 12192000"/>
                <a:gd name="connsiteY2" fmla="*/ 629410 h 2009108"/>
                <a:gd name="connsiteX3" fmla="*/ 1235605 w 12192000"/>
                <a:gd name="connsiteY3" fmla="*/ 565059 h 2009108"/>
                <a:gd name="connsiteX4" fmla="*/ 1585494 w 12192000"/>
                <a:gd name="connsiteY4" fmla="*/ 494418 h 2009108"/>
                <a:gd name="connsiteX5" fmla="*/ 2221108 w 12192000"/>
                <a:gd name="connsiteY5" fmla="*/ 757698 h 2009108"/>
                <a:gd name="connsiteX6" fmla="*/ 2308367 w 12192000"/>
                <a:gd name="connsiteY6" fmla="*/ 863455 h 2009108"/>
                <a:gd name="connsiteX7" fmla="*/ 2375691 w 12192000"/>
                <a:gd name="connsiteY7" fmla="*/ 826913 h 2009108"/>
                <a:gd name="connsiteX8" fmla="*/ 2561602 w 12192000"/>
                <a:gd name="connsiteY8" fmla="*/ 789379 h 2009108"/>
                <a:gd name="connsiteX9" fmla="*/ 2957648 w 12192000"/>
                <a:gd name="connsiteY9" fmla="*/ 999957 h 2009108"/>
                <a:gd name="connsiteX10" fmla="*/ 2960603 w 12192000"/>
                <a:gd name="connsiteY10" fmla="*/ 1005401 h 2009108"/>
                <a:gd name="connsiteX11" fmla="*/ 3029751 w 12192000"/>
                <a:gd name="connsiteY11" fmla="*/ 948350 h 2009108"/>
                <a:gd name="connsiteX12" fmla="*/ 3370652 w 12192000"/>
                <a:gd name="connsiteY12" fmla="*/ 844218 h 2009108"/>
                <a:gd name="connsiteX13" fmla="*/ 3801791 w 12192000"/>
                <a:gd name="connsiteY13" fmla="*/ 1022803 h 2009108"/>
                <a:gd name="connsiteX14" fmla="*/ 3864327 w 12192000"/>
                <a:gd name="connsiteY14" fmla="*/ 1098598 h 2009108"/>
                <a:gd name="connsiteX15" fmla="*/ 3876129 w 12192000"/>
                <a:gd name="connsiteY15" fmla="*/ 1088861 h 2009108"/>
                <a:gd name="connsiteX16" fmla="*/ 4156069 w 12192000"/>
                <a:gd name="connsiteY16" fmla="*/ 1003351 h 2009108"/>
                <a:gd name="connsiteX17" fmla="*/ 4510110 w 12192000"/>
                <a:gd name="connsiteY17" fmla="*/ 1150000 h 2009108"/>
                <a:gd name="connsiteX18" fmla="*/ 4561022 w 12192000"/>
                <a:gd name="connsiteY18" fmla="*/ 1211705 h 2009108"/>
                <a:gd name="connsiteX19" fmla="*/ 4565788 w 12192000"/>
                <a:gd name="connsiteY19" fmla="*/ 1210225 h 2009108"/>
                <a:gd name="connsiteX20" fmla="*/ 4645511 w 12192000"/>
                <a:gd name="connsiteY20" fmla="*/ 1202188 h 2009108"/>
                <a:gd name="connsiteX21" fmla="*/ 4925231 w 12192000"/>
                <a:gd name="connsiteY21" fmla="*/ 1318052 h 2009108"/>
                <a:gd name="connsiteX22" fmla="*/ 4944600 w 12192000"/>
                <a:gd name="connsiteY22" fmla="*/ 1346780 h 2009108"/>
                <a:gd name="connsiteX23" fmla="*/ 5046690 w 12192000"/>
                <a:gd name="connsiteY23" fmla="*/ 1346780 h 2009108"/>
                <a:gd name="connsiteX24" fmla="*/ 5125229 w 12192000"/>
                <a:gd name="connsiteY24" fmla="*/ 1281981 h 2009108"/>
                <a:gd name="connsiteX25" fmla="*/ 5427384 w 12192000"/>
                <a:gd name="connsiteY25" fmla="*/ 1189685 h 2009108"/>
                <a:gd name="connsiteX26" fmla="*/ 5729541 w 12192000"/>
                <a:gd name="connsiteY26" fmla="*/ 1281981 h 2009108"/>
                <a:gd name="connsiteX27" fmla="*/ 5777818 w 12192000"/>
                <a:gd name="connsiteY27" fmla="*/ 1321815 h 2009108"/>
                <a:gd name="connsiteX28" fmla="*/ 5841757 w 12192000"/>
                <a:gd name="connsiteY28" fmla="*/ 1269061 h 2009108"/>
                <a:gd name="connsiteX29" fmla="*/ 6143911 w 12192000"/>
                <a:gd name="connsiteY29" fmla="*/ 1176766 h 2009108"/>
                <a:gd name="connsiteX30" fmla="*/ 6526047 w 12192000"/>
                <a:gd name="connsiteY30" fmla="*/ 1335052 h 2009108"/>
                <a:gd name="connsiteX31" fmla="*/ 6535725 w 12192000"/>
                <a:gd name="connsiteY31" fmla="*/ 1346780 h 2009108"/>
                <a:gd name="connsiteX32" fmla="*/ 6646879 w 12192000"/>
                <a:gd name="connsiteY32" fmla="*/ 1346780 h 2009108"/>
                <a:gd name="connsiteX33" fmla="*/ 6681256 w 12192000"/>
                <a:gd name="connsiteY33" fmla="*/ 1307081 h 2009108"/>
                <a:gd name="connsiteX34" fmla="*/ 7044626 w 12192000"/>
                <a:gd name="connsiteY34" fmla="*/ 1166688 h 2009108"/>
                <a:gd name="connsiteX35" fmla="*/ 7426764 w 12192000"/>
                <a:gd name="connsiteY35" fmla="*/ 1324974 h 2009108"/>
                <a:gd name="connsiteX36" fmla="*/ 7444755 w 12192000"/>
                <a:gd name="connsiteY36" fmla="*/ 1346780 h 2009108"/>
                <a:gd name="connsiteX37" fmla="*/ 7486790 w 12192000"/>
                <a:gd name="connsiteY37" fmla="*/ 1346780 h 2009108"/>
                <a:gd name="connsiteX38" fmla="*/ 7499445 w 12192000"/>
                <a:gd name="connsiteY38" fmla="*/ 1331441 h 2009108"/>
                <a:gd name="connsiteX39" fmla="*/ 7970025 w 12192000"/>
                <a:gd name="connsiteY39" fmla="*/ 1136520 h 2009108"/>
                <a:gd name="connsiteX40" fmla="*/ 8342114 w 12192000"/>
                <a:gd name="connsiteY40" fmla="*/ 1250177 h 2009108"/>
                <a:gd name="connsiteX41" fmla="*/ 8352036 w 12192000"/>
                <a:gd name="connsiteY41" fmla="*/ 1258364 h 2009108"/>
                <a:gd name="connsiteX42" fmla="*/ 8369540 w 12192000"/>
                <a:gd name="connsiteY42" fmla="*/ 1226112 h 2009108"/>
                <a:gd name="connsiteX43" fmla="*/ 8788504 w 12192000"/>
                <a:gd name="connsiteY43" fmla="*/ 1003351 h 2009108"/>
                <a:gd name="connsiteX44" fmla="*/ 9070996 w 12192000"/>
                <a:gd name="connsiteY44" fmla="*/ 1089641 h 2009108"/>
                <a:gd name="connsiteX45" fmla="*/ 9089347 w 12192000"/>
                <a:gd name="connsiteY45" fmla="*/ 1104782 h 2009108"/>
                <a:gd name="connsiteX46" fmla="*/ 9108584 w 12192000"/>
                <a:gd name="connsiteY46" fmla="*/ 1081467 h 2009108"/>
                <a:gd name="connsiteX47" fmla="*/ 9465852 w 12192000"/>
                <a:gd name="connsiteY47" fmla="*/ 933481 h 2009108"/>
                <a:gd name="connsiteX48" fmla="*/ 9748344 w 12192000"/>
                <a:gd name="connsiteY48" fmla="*/ 1019771 h 2009108"/>
                <a:gd name="connsiteX49" fmla="*/ 9793487 w 12192000"/>
                <a:gd name="connsiteY49" fmla="*/ 1057017 h 2009108"/>
                <a:gd name="connsiteX50" fmla="*/ 9812327 w 12192000"/>
                <a:gd name="connsiteY50" fmla="*/ 1034181 h 2009108"/>
                <a:gd name="connsiteX51" fmla="*/ 10616589 w 12192000"/>
                <a:gd name="connsiteY51" fmla="*/ 701045 h 2009108"/>
                <a:gd name="connsiteX52" fmla="*/ 11252519 w 12192000"/>
                <a:gd name="connsiteY52" fmla="*/ 895296 h 2009108"/>
                <a:gd name="connsiteX53" fmla="*/ 11356016 w 12192000"/>
                <a:gd name="connsiteY53" fmla="*/ 980688 h 2009108"/>
                <a:gd name="connsiteX54" fmla="*/ 11442697 w 12192000"/>
                <a:gd name="connsiteY54" fmla="*/ 909170 h 2009108"/>
                <a:gd name="connsiteX55" fmla="*/ 11818750 w 12192000"/>
                <a:gd name="connsiteY55" fmla="*/ 794301 h 2009108"/>
                <a:gd name="connsiteX56" fmla="*/ 12080553 w 12192000"/>
                <a:gd name="connsiteY56" fmla="*/ 847158 h 2009108"/>
                <a:gd name="connsiteX57" fmla="*/ 12192000 w 12192000"/>
                <a:gd name="connsiteY57" fmla="*/ 907649 h 2009108"/>
                <a:gd name="connsiteX58" fmla="*/ 12192000 w 12192000"/>
                <a:gd name="connsiteY58" fmla="*/ 2009108 h 2009108"/>
                <a:gd name="connsiteX59" fmla="*/ 1 w 12192000"/>
                <a:gd name="connsiteY59" fmla="*/ 2009108 h 2009108"/>
                <a:gd name="connsiteX60" fmla="*/ 0 w 12192000"/>
                <a:gd name="connsiteY60" fmla="*/ 2009108 h 2009108"/>
                <a:gd name="connsiteX61" fmla="*/ 0 w 12192000"/>
                <a:gd name="connsiteY61" fmla="*/ 15695 h 2009108"/>
                <a:gd name="connsiteX62" fmla="*/ 68217 w 12192000"/>
                <a:gd name="connsiteY62" fmla="*/ 5284 h 2009108"/>
                <a:gd name="connsiteX63" fmla="*/ 172836 w 12192000"/>
                <a:gd name="connsiteY63" fmla="*/ 0 h 2009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192000" h="2009108">
                  <a:moveTo>
                    <a:pt x="172836" y="0"/>
                  </a:moveTo>
                  <a:cubicBezTo>
                    <a:pt x="596674" y="0"/>
                    <a:pt x="960325" y="257691"/>
                    <a:pt x="1115660" y="624946"/>
                  </a:cubicBezTo>
                  <a:lnTo>
                    <a:pt x="1117046" y="629410"/>
                  </a:lnTo>
                  <a:lnTo>
                    <a:pt x="1235605" y="565059"/>
                  </a:lnTo>
                  <a:cubicBezTo>
                    <a:pt x="1343148" y="519572"/>
                    <a:pt x="1461383" y="494418"/>
                    <a:pt x="1585494" y="494418"/>
                  </a:cubicBezTo>
                  <a:cubicBezTo>
                    <a:pt x="1833718" y="494418"/>
                    <a:pt x="2058441" y="595030"/>
                    <a:pt x="2221108" y="757698"/>
                  </a:cubicBezTo>
                  <a:lnTo>
                    <a:pt x="2308367" y="863455"/>
                  </a:lnTo>
                  <a:lnTo>
                    <a:pt x="2375691" y="826913"/>
                  </a:lnTo>
                  <a:cubicBezTo>
                    <a:pt x="2432832" y="802744"/>
                    <a:pt x="2495656" y="789379"/>
                    <a:pt x="2561602" y="789379"/>
                  </a:cubicBezTo>
                  <a:cubicBezTo>
                    <a:pt x="2726464" y="789379"/>
                    <a:pt x="2871817" y="872909"/>
                    <a:pt x="2957648" y="999957"/>
                  </a:cubicBezTo>
                  <a:lnTo>
                    <a:pt x="2960603" y="1005401"/>
                  </a:lnTo>
                  <a:lnTo>
                    <a:pt x="3029751" y="948350"/>
                  </a:lnTo>
                  <a:cubicBezTo>
                    <a:pt x="3127062" y="882607"/>
                    <a:pt x="3244373" y="844218"/>
                    <a:pt x="3370652" y="844218"/>
                  </a:cubicBezTo>
                  <a:cubicBezTo>
                    <a:pt x="3539021" y="844218"/>
                    <a:pt x="3691453" y="912465"/>
                    <a:pt x="3801791" y="1022803"/>
                  </a:cubicBezTo>
                  <a:lnTo>
                    <a:pt x="3864327" y="1098598"/>
                  </a:lnTo>
                  <a:lnTo>
                    <a:pt x="3876129" y="1088861"/>
                  </a:lnTo>
                  <a:cubicBezTo>
                    <a:pt x="3956039" y="1034874"/>
                    <a:pt x="4052374" y="1003351"/>
                    <a:pt x="4156069" y="1003351"/>
                  </a:cubicBezTo>
                  <a:cubicBezTo>
                    <a:pt x="4294332" y="1003351"/>
                    <a:pt x="4419504" y="1059393"/>
                    <a:pt x="4510110" y="1150000"/>
                  </a:cubicBezTo>
                  <a:lnTo>
                    <a:pt x="4561022" y="1211705"/>
                  </a:lnTo>
                  <a:lnTo>
                    <a:pt x="4565788" y="1210225"/>
                  </a:lnTo>
                  <a:cubicBezTo>
                    <a:pt x="4591539" y="1204956"/>
                    <a:pt x="4618203" y="1202188"/>
                    <a:pt x="4645511" y="1202188"/>
                  </a:cubicBezTo>
                  <a:cubicBezTo>
                    <a:pt x="4754748" y="1202188"/>
                    <a:pt x="4853645" y="1246466"/>
                    <a:pt x="4925231" y="1318052"/>
                  </a:cubicBezTo>
                  <a:lnTo>
                    <a:pt x="4944600" y="1346780"/>
                  </a:lnTo>
                  <a:lnTo>
                    <a:pt x="5046690" y="1346780"/>
                  </a:lnTo>
                  <a:lnTo>
                    <a:pt x="5125229" y="1281981"/>
                  </a:lnTo>
                  <a:cubicBezTo>
                    <a:pt x="5211482" y="1223710"/>
                    <a:pt x="5315460" y="1189685"/>
                    <a:pt x="5427384" y="1189685"/>
                  </a:cubicBezTo>
                  <a:cubicBezTo>
                    <a:pt x="5539309" y="1189685"/>
                    <a:pt x="5643288" y="1223711"/>
                    <a:pt x="5729541" y="1281981"/>
                  </a:cubicBezTo>
                  <a:lnTo>
                    <a:pt x="5777818" y="1321815"/>
                  </a:lnTo>
                  <a:lnTo>
                    <a:pt x="5841757" y="1269061"/>
                  </a:lnTo>
                  <a:cubicBezTo>
                    <a:pt x="5928010" y="1210791"/>
                    <a:pt x="6031985" y="1176766"/>
                    <a:pt x="6143911" y="1176766"/>
                  </a:cubicBezTo>
                  <a:cubicBezTo>
                    <a:pt x="6293146" y="1176766"/>
                    <a:pt x="6428250" y="1237255"/>
                    <a:pt x="6526047" y="1335052"/>
                  </a:cubicBezTo>
                  <a:lnTo>
                    <a:pt x="6535725" y="1346780"/>
                  </a:lnTo>
                  <a:lnTo>
                    <a:pt x="6646879" y="1346780"/>
                  </a:lnTo>
                  <a:lnTo>
                    <a:pt x="6681256" y="1307081"/>
                  </a:lnTo>
                  <a:cubicBezTo>
                    <a:pt x="6777229" y="1219853"/>
                    <a:pt x="6904718" y="1166688"/>
                    <a:pt x="7044626" y="1166688"/>
                  </a:cubicBezTo>
                  <a:cubicBezTo>
                    <a:pt x="7193857" y="1166688"/>
                    <a:pt x="7328963" y="1227178"/>
                    <a:pt x="7426764" y="1324974"/>
                  </a:cubicBezTo>
                  <a:lnTo>
                    <a:pt x="7444755" y="1346780"/>
                  </a:lnTo>
                  <a:lnTo>
                    <a:pt x="7486790" y="1346780"/>
                  </a:lnTo>
                  <a:lnTo>
                    <a:pt x="7499445" y="1331441"/>
                  </a:lnTo>
                  <a:cubicBezTo>
                    <a:pt x="7619876" y="1211009"/>
                    <a:pt x="7786253" y="1136520"/>
                    <a:pt x="7970025" y="1136520"/>
                  </a:cubicBezTo>
                  <a:cubicBezTo>
                    <a:pt x="8107854" y="1136520"/>
                    <a:pt x="8235900" y="1178420"/>
                    <a:pt x="8342114" y="1250177"/>
                  </a:cubicBezTo>
                  <a:lnTo>
                    <a:pt x="8352036" y="1258364"/>
                  </a:lnTo>
                  <a:lnTo>
                    <a:pt x="8369540" y="1226112"/>
                  </a:lnTo>
                  <a:cubicBezTo>
                    <a:pt x="8460338" y="1091715"/>
                    <a:pt x="8614102" y="1003351"/>
                    <a:pt x="8788504" y="1003351"/>
                  </a:cubicBezTo>
                  <a:cubicBezTo>
                    <a:pt x="8893144" y="1003351"/>
                    <a:pt x="8990356" y="1035162"/>
                    <a:pt x="9070996" y="1089641"/>
                  </a:cubicBezTo>
                  <a:lnTo>
                    <a:pt x="9089347" y="1104782"/>
                  </a:lnTo>
                  <a:lnTo>
                    <a:pt x="9108584" y="1081467"/>
                  </a:lnTo>
                  <a:cubicBezTo>
                    <a:pt x="9200016" y="990034"/>
                    <a:pt x="9326329" y="933481"/>
                    <a:pt x="9465852" y="933481"/>
                  </a:cubicBezTo>
                  <a:cubicBezTo>
                    <a:pt x="9570493" y="933481"/>
                    <a:pt x="9667705" y="965292"/>
                    <a:pt x="9748344" y="1019771"/>
                  </a:cubicBezTo>
                  <a:lnTo>
                    <a:pt x="9793487" y="1057017"/>
                  </a:lnTo>
                  <a:lnTo>
                    <a:pt x="9812327" y="1034181"/>
                  </a:lnTo>
                  <a:cubicBezTo>
                    <a:pt x="10018156" y="828354"/>
                    <a:pt x="10302505" y="701045"/>
                    <a:pt x="10616589" y="701045"/>
                  </a:cubicBezTo>
                  <a:cubicBezTo>
                    <a:pt x="10852152" y="701045"/>
                    <a:pt x="11070988" y="772656"/>
                    <a:pt x="11252519" y="895296"/>
                  </a:cubicBezTo>
                  <a:lnTo>
                    <a:pt x="11356016" y="980688"/>
                  </a:lnTo>
                  <a:lnTo>
                    <a:pt x="11442697" y="909170"/>
                  </a:lnTo>
                  <a:cubicBezTo>
                    <a:pt x="11550043" y="836647"/>
                    <a:pt x="11679452" y="794301"/>
                    <a:pt x="11818750" y="794301"/>
                  </a:cubicBezTo>
                  <a:cubicBezTo>
                    <a:pt x="11911616" y="794301"/>
                    <a:pt x="12000085" y="813122"/>
                    <a:pt x="12080553" y="847158"/>
                  </a:cubicBezTo>
                  <a:lnTo>
                    <a:pt x="12192000" y="907649"/>
                  </a:lnTo>
                  <a:lnTo>
                    <a:pt x="12192000" y="2009108"/>
                  </a:lnTo>
                  <a:lnTo>
                    <a:pt x="1" y="2009108"/>
                  </a:lnTo>
                  <a:lnTo>
                    <a:pt x="0" y="2009108"/>
                  </a:lnTo>
                  <a:lnTo>
                    <a:pt x="0" y="15695"/>
                  </a:lnTo>
                  <a:lnTo>
                    <a:pt x="68217" y="5284"/>
                  </a:lnTo>
                  <a:cubicBezTo>
                    <a:pt x="102615" y="1790"/>
                    <a:pt x="137516" y="0"/>
                    <a:pt x="172836" y="0"/>
                  </a:cubicBezTo>
                  <a:close/>
                </a:path>
              </a:pathLst>
            </a:cu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2" name="任意多边形: 形状 371"/>
            <p:cNvSpPr/>
            <p:nvPr/>
          </p:nvSpPr>
          <p:spPr>
            <a:xfrm rot="1601367" flipH="1">
              <a:off x="1939393" y="6243292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3" name="任意多边形: 形状 372"/>
            <p:cNvSpPr/>
            <p:nvPr/>
          </p:nvSpPr>
          <p:spPr>
            <a:xfrm rot="1601367" flipH="1">
              <a:off x="508926" y="6482343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4" name="任意多边形: 形状 373"/>
            <p:cNvSpPr/>
            <p:nvPr/>
          </p:nvSpPr>
          <p:spPr>
            <a:xfrm rot="1601367" flipH="1">
              <a:off x="11730575" y="6351642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75" name="组合 374"/>
            <p:cNvGrpSpPr/>
            <p:nvPr/>
          </p:nvGrpSpPr>
          <p:grpSpPr>
            <a:xfrm>
              <a:off x="1039320" y="6025539"/>
              <a:ext cx="388378" cy="518486"/>
              <a:chOff x="1071792" y="5131706"/>
              <a:chExt cx="1214795" cy="1621755"/>
            </a:xfrm>
          </p:grpSpPr>
          <p:grpSp>
            <p:nvGrpSpPr>
              <p:cNvPr id="416" name="组合 415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423" name="任意多边形: 形状 422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4" name="任意多边形: 形状 423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7" name="组合 416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421" name="任意多边形: 形状 420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2" name="任意多边形: 形状 421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8" name="组合 417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419" name="任意多边形: 形状 418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0" name="椭圆 419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376" name="组合 375"/>
            <p:cNvGrpSpPr/>
            <p:nvPr/>
          </p:nvGrpSpPr>
          <p:grpSpPr>
            <a:xfrm rot="17850398">
              <a:off x="7191652" y="6234881"/>
              <a:ext cx="419282" cy="559743"/>
              <a:chOff x="1071792" y="5131706"/>
              <a:chExt cx="1214795" cy="1621755"/>
            </a:xfrm>
          </p:grpSpPr>
          <p:grpSp>
            <p:nvGrpSpPr>
              <p:cNvPr id="407" name="组合 406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414" name="任意多边形: 形状 413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5" name="任意多边形: 形状 414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8" name="组合 407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412" name="任意多边形: 形状 411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3" name="任意多边形: 形状 412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9" name="组合 408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410" name="任意多边形: 形状 409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1" name="椭圆 410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377" name="任意多边形: 形状 376"/>
            <p:cNvSpPr/>
            <p:nvPr/>
          </p:nvSpPr>
          <p:spPr>
            <a:xfrm rot="1601367" flipH="1">
              <a:off x="6200088" y="6293167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78" name="组合 377"/>
            <p:cNvGrpSpPr/>
            <p:nvPr/>
          </p:nvGrpSpPr>
          <p:grpSpPr>
            <a:xfrm rot="17591312">
              <a:off x="3217676" y="6217211"/>
              <a:ext cx="388378" cy="518486"/>
              <a:chOff x="1071792" y="5131706"/>
              <a:chExt cx="1214795" cy="1621755"/>
            </a:xfrm>
          </p:grpSpPr>
          <p:grpSp>
            <p:nvGrpSpPr>
              <p:cNvPr id="398" name="组合 397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405" name="任意多边形: 形状 404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6" name="任意多边形: 形状 405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9" name="组合 398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403" name="任意多边形: 形状 402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4" name="任意多边形: 形状 403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0" name="组合 399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401" name="任意多边形: 形状 400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2" name="椭圆 401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379" name="组合 378"/>
            <p:cNvGrpSpPr/>
            <p:nvPr/>
          </p:nvGrpSpPr>
          <p:grpSpPr>
            <a:xfrm rot="19570280">
              <a:off x="9636751" y="6176532"/>
              <a:ext cx="372339" cy="497074"/>
              <a:chOff x="1071792" y="5131706"/>
              <a:chExt cx="1214795" cy="1621755"/>
            </a:xfrm>
          </p:grpSpPr>
          <p:grpSp>
            <p:nvGrpSpPr>
              <p:cNvPr id="389" name="组合 388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396" name="任意多边形: 形状 395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7" name="任意多边形: 形状 396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0" name="组合 389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394" name="任意多边形: 形状 393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5" name="任意多边形: 形状 394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1" name="组合 390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392" name="任意多边形: 形状 391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3" name="椭圆 392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380" name="任意多边形: 形状 379"/>
            <p:cNvSpPr/>
            <p:nvPr/>
          </p:nvSpPr>
          <p:spPr>
            <a:xfrm rot="778040" flipH="1">
              <a:off x="8598789" y="6234336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2" name="任意多边形: 形状 381"/>
            <p:cNvSpPr/>
            <p:nvPr/>
          </p:nvSpPr>
          <p:spPr>
            <a:xfrm rot="1601367" flipH="1">
              <a:off x="249988" y="5537079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83" name="组合 382"/>
            <p:cNvGrpSpPr/>
            <p:nvPr/>
          </p:nvGrpSpPr>
          <p:grpSpPr>
            <a:xfrm rot="20200801">
              <a:off x="4603177" y="473720"/>
              <a:ext cx="425466" cy="436215"/>
              <a:chOff x="-384780" y="711585"/>
              <a:chExt cx="1575633" cy="1615435"/>
            </a:xfrm>
          </p:grpSpPr>
          <p:sp>
            <p:nvSpPr>
              <p:cNvPr id="387" name="任意多边形: 形状 386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" name="任意多边形: 形状 387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4" name="组合 383"/>
            <p:cNvGrpSpPr/>
            <p:nvPr/>
          </p:nvGrpSpPr>
          <p:grpSpPr>
            <a:xfrm rot="20200801">
              <a:off x="7062705" y="473720"/>
              <a:ext cx="425466" cy="436215"/>
              <a:chOff x="-384780" y="711585"/>
              <a:chExt cx="1575633" cy="1615435"/>
            </a:xfrm>
          </p:grpSpPr>
          <p:sp>
            <p:nvSpPr>
              <p:cNvPr id="385" name="任意多边形: 形状 384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" name="任意多边形: 形状 385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graphicFrame>
        <p:nvGraphicFramePr>
          <p:cNvPr id="4" name="Таблица 1"/>
          <p:cNvGraphicFramePr>
            <a:graphicFrameLocks noGrp="1"/>
          </p:cNvGraphicFramePr>
          <p:nvPr>
            <p:ph type="pic" idx="13"/>
          </p:nvPr>
        </p:nvGraphicFramePr>
        <p:xfrm>
          <a:off x="2313940" y="1121410"/>
          <a:ext cx="7212330" cy="3727450"/>
        </p:xfrm>
        <a:graphic>
          <a:graphicData uri="http://schemas.openxmlformats.org/drawingml/2006/table">
            <a:tbl>
              <a:tblPr/>
              <a:tblGrid>
                <a:gridCol w="7212330"/>
              </a:tblGrid>
              <a:tr h="3727450">
                <a:tc>
                  <a:txBody>
                    <a:bodyPr/>
                    <a:p>
                      <a:pPr marL="1270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3200" b="1" i="1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Times New Roman" panose="02020603050405020304"/>
                          <a:cs typeface="Times New Roman" panose="02020603050405020304"/>
                        </a:rPr>
                        <a:t>We are clever, we are nice! 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marL="1270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3200" b="1" i="1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Times New Roman" panose="02020603050405020304"/>
                          <a:cs typeface="Times New Roman" panose="02020603050405020304"/>
                        </a:rPr>
                        <a:t>We are very-very wise!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marL="1270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3200" b="1" i="1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Times New Roman" panose="02020603050405020304"/>
                          <a:cs typeface="Times New Roman" panose="02020603050405020304"/>
                        </a:rPr>
                        <a:t> We are clever, we are nice! </a:t>
                      </a:r>
                      <a:endParaRPr lang="ru-RU" sz="3200" b="1" i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marL="127000"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en-US" sz="3200" b="1" i="1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Times New Roman" panose="02020603050405020304"/>
                          <a:cs typeface="Times New Roman" panose="02020603050405020304"/>
                        </a:rPr>
                        <a:t>And success will come to us!</a:t>
                      </a:r>
                      <a:endParaRPr lang="en-US" sz="3200" b="1" i="1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ea typeface="Times New Roman" panose="02020603050405020304"/>
                        <a:cs typeface="Times New Roman" panose="02020603050405020304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矩形: 圆角 171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DDF2FB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3" name="任意多边形: 形状 172"/>
          <p:cNvSpPr/>
          <p:nvPr/>
        </p:nvSpPr>
        <p:spPr>
          <a:xfrm>
            <a:off x="0" y="2414171"/>
            <a:ext cx="12192000" cy="4443829"/>
          </a:xfrm>
          <a:custGeom>
            <a:avLst/>
            <a:gdLst>
              <a:gd name="connsiteX0" fmla="*/ 12184929 w 12192000"/>
              <a:gd name="connsiteY0" fmla="*/ 0 h 4443829"/>
              <a:gd name="connsiteX1" fmla="*/ 12192000 w 12192000"/>
              <a:gd name="connsiteY1" fmla="*/ 713 h 4443829"/>
              <a:gd name="connsiteX2" fmla="*/ 12192000 w 12192000"/>
              <a:gd name="connsiteY2" fmla="*/ 4443829 h 4443829"/>
              <a:gd name="connsiteX3" fmla="*/ 0 w 12192000"/>
              <a:gd name="connsiteY3" fmla="*/ 4443829 h 4443829"/>
              <a:gd name="connsiteX4" fmla="*/ 0 w 12192000"/>
              <a:gd name="connsiteY4" fmla="*/ 1239105 h 4443829"/>
              <a:gd name="connsiteX5" fmla="*/ 12248 w 12192000"/>
              <a:gd name="connsiteY5" fmla="*/ 1237870 h 4443829"/>
              <a:gd name="connsiteX6" fmla="*/ 292460 w 12192000"/>
              <a:gd name="connsiteY6" fmla="*/ 1423607 h 4443829"/>
              <a:gd name="connsiteX7" fmla="*/ 305867 w 12192000"/>
              <a:gd name="connsiteY7" fmla="*/ 1466798 h 4443829"/>
              <a:gd name="connsiteX8" fmla="*/ 334557 w 12192000"/>
              <a:gd name="connsiteY8" fmla="*/ 1457892 h 4443829"/>
              <a:gd name="connsiteX9" fmla="*/ 427968 w 12192000"/>
              <a:gd name="connsiteY9" fmla="*/ 1448475 h 4443829"/>
              <a:gd name="connsiteX10" fmla="*/ 882050 w 12192000"/>
              <a:gd name="connsiteY10" fmla="*/ 1818563 h 4443829"/>
              <a:gd name="connsiteX11" fmla="*/ 885162 w 12192000"/>
              <a:gd name="connsiteY11" fmla="*/ 1849421 h 4443829"/>
              <a:gd name="connsiteX12" fmla="*/ 900021 w 12192000"/>
              <a:gd name="connsiteY12" fmla="*/ 1850919 h 4443829"/>
              <a:gd name="connsiteX13" fmla="*/ 1020198 w 12192000"/>
              <a:gd name="connsiteY13" fmla="*/ 1915712 h 4443829"/>
              <a:gd name="connsiteX14" fmla="*/ 1064474 w 12192000"/>
              <a:gd name="connsiteY14" fmla="*/ 1981380 h 4443829"/>
              <a:gd name="connsiteX15" fmla="*/ 1098233 w 12192000"/>
              <a:gd name="connsiteY15" fmla="*/ 1953525 h 4443829"/>
              <a:gd name="connsiteX16" fmla="*/ 1271132 w 12192000"/>
              <a:gd name="connsiteY16" fmla="*/ 1900712 h 4443829"/>
              <a:gd name="connsiteX17" fmla="*/ 1556070 w 12192000"/>
              <a:gd name="connsiteY17" fmla="*/ 2089581 h 4443829"/>
              <a:gd name="connsiteX18" fmla="*/ 1563138 w 12192000"/>
              <a:gd name="connsiteY18" fmla="*/ 2124590 h 4443829"/>
              <a:gd name="connsiteX19" fmla="*/ 1598465 w 12192000"/>
              <a:gd name="connsiteY19" fmla="*/ 2095442 h 4443829"/>
              <a:gd name="connsiteX20" fmla="*/ 1781563 w 12192000"/>
              <a:gd name="connsiteY20" fmla="*/ 2039513 h 4443829"/>
              <a:gd name="connsiteX21" fmla="*/ 2013129 w 12192000"/>
              <a:gd name="connsiteY21" fmla="*/ 2135431 h 4443829"/>
              <a:gd name="connsiteX22" fmla="*/ 2026786 w 12192000"/>
              <a:gd name="connsiteY22" fmla="*/ 2151983 h 4443829"/>
              <a:gd name="connsiteX23" fmla="*/ 2047822 w 12192000"/>
              <a:gd name="connsiteY23" fmla="*/ 2113229 h 4443829"/>
              <a:gd name="connsiteX24" fmla="*/ 2421404 w 12192000"/>
              <a:gd name="connsiteY24" fmla="*/ 1914597 h 4443829"/>
              <a:gd name="connsiteX25" fmla="*/ 2862776 w 12192000"/>
              <a:gd name="connsiteY25" fmla="*/ 2274326 h 4443829"/>
              <a:gd name="connsiteX26" fmla="*/ 2865335 w 12192000"/>
              <a:gd name="connsiteY26" fmla="*/ 2299711 h 4443829"/>
              <a:gd name="connsiteX27" fmla="*/ 2867972 w 12192000"/>
              <a:gd name="connsiteY27" fmla="*/ 2298280 h 4443829"/>
              <a:gd name="connsiteX28" fmla="*/ 2990314 w 12192000"/>
              <a:gd name="connsiteY28" fmla="*/ 2273580 h 4443829"/>
              <a:gd name="connsiteX29" fmla="*/ 3279920 w 12192000"/>
              <a:gd name="connsiteY29" fmla="*/ 2465544 h 4443829"/>
              <a:gd name="connsiteX30" fmla="*/ 3287696 w 12192000"/>
              <a:gd name="connsiteY30" fmla="*/ 2504057 h 4443829"/>
              <a:gd name="connsiteX31" fmla="*/ 3297371 w 12192000"/>
              <a:gd name="connsiteY31" fmla="*/ 2492330 h 4443829"/>
              <a:gd name="connsiteX32" fmla="*/ 3519619 w 12192000"/>
              <a:gd name="connsiteY32" fmla="*/ 2400271 h 4443829"/>
              <a:gd name="connsiteX33" fmla="*/ 3809225 w 12192000"/>
              <a:gd name="connsiteY33" fmla="*/ 2592235 h 4443829"/>
              <a:gd name="connsiteX34" fmla="*/ 3816304 w 12192000"/>
              <a:gd name="connsiteY34" fmla="*/ 2627298 h 4443829"/>
              <a:gd name="connsiteX35" fmla="*/ 3848878 w 12192000"/>
              <a:gd name="connsiteY35" fmla="*/ 2605336 h 4443829"/>
              <a:gd name="connsiteX36" fmla="*/ 3933959 w 12192000"/>
              <a:gd name="connsiteY36" fmla="*/ 2588159 h 4443829"/>
              <a:gd name="connsiteX37" fmla="*/ 3978010 w 12192000"/>
              <a:gd name="connsiteY37" fmla="*/ 2592600 h 4443829"/>
              <a:gd name="connsiteX38" fmla="*/ 3992976 w 12192000"/>
              <a:gd name="connsiteY38" fmla="*/ 2597246 h 4443829"/>
              <a:gd name="connsiteX39" fmla="*/ 4002597 w 12192000"/>
              <a:gd name="connsiteY39" fmla="*/ 2585585 h 4443829"/>
              <a:gd name="connsiteX40" fmla="*/ 4270267 w 12192000"/>
              <a:gd name="connsiteY40" fmla="*/ 2474712 h 4443829"/>
              <a:gd name="connsiteX41" fmla="*/ 4584159 w 12192000"/>
              <a:gd name="connsiteY41" fmla="*/ 2641608 h 4443829"/>
              <a:gd name="connsiteX42" fmla="*/ 4598588 w 12192000"/>
              <a:gd name="connsiteY42" fmla="*/ 2668190 h 4443829"/>
              <a:gd name="connsiteX43" fmla="*/ 4614377 w 12192000"/>
              <a:gd name="connsiteY43" fmla="*/ 2655162 h 4443829"/>
              <a:gd name="connsiteX44" fmla="*/ 4743246 w 12192000"/>
              <a:gd name="connsiteY44" fmla="*/ 2615798 h 4443829"/>
              <a:gd name="connsiteX45" fmla="*/ 4955623 w 12192000"/>
              <a:gd name="connsiteY45" fmla="*/ 2756571 h 4443829"/>
              <a:gd name="connsiteX46" fmla="*/ 4957856 w 12192000"/>
              <a:gd name="connsiteY46" fmla="*/ 2767629 h 4443829"/>
              <a:gd name="connsiteX47" fmla="*/ 4971596 w 12192000"/>
              <a:gd name="connsiteY47" fmla="*/ 2750976 h 4443829"/>
              <a:gd name="connsiteX48" fmla="*/ 5217823 w 12192000"/>
              <a:gd name="connsiteY48" fmla="*/ 2648985 h 4443829"/>
              <a:gd name="connsiteX49" fmla="*/ 5412515 w 12192000"/>
              <a:gd name="connsiteY49" fmla="*/ 2708456 h 4443829"/>
              <a:gd name="connsiteX50" fmla="*/ 5450532 w 12192000"/>
              <a:gd name="connsiteY50" fmla="*/ 2739822 h 4443829"/>
              <a:gd name="connsiteX51" fmla="*/ 5454800 w 12192000"/>
              <a:gd name="connsiteY51" fmla="*/ 2734651 h 4443829"/>
              <a:gd name="connsiteX52" fmla="*/ 5661613 w 12192000"/>
              <a:gd name="connsiteY52" fmla="*/ 2648985 h 4443829"/>
              <a:gd name="connsiteX53" fmla="*/ 5825143 w 12192000"/>
              <a:gd name="connsiteY53" fmla="*/ 2698937 h 4443829"/>
              <a:gd name="connsiteX54" fmla="*/ 5829872 w 12192000"/>
              <a:gd name="connsiteY54" fmla="*/ 2702839 h 4443829"/>
              <a:gd name="connsiteX55" fmla="*/ 5857073 w 12192000"/>
              <a:gd name="connsiteY55" fmla="*/ 2652725 h 4443829"/>
              <a:gd name="connsiteX56" fmla="*/ 6262258 w 12192000"/>
              <a:gd name="connsiteY56" fmla="*/ 2437289 h 4443829"/>
              <a:gd name="connsiteX57" fmla="*/ 6607777 w 12192000"/>
              <a:gd name="connsiteY57" fmla="*/ 2580408 h 4443829"/>
              <a:gd name="connsiteX58" fmla="*/ 6613906 w 12192000"/>
              <a:gd name="connsiteY58" fmla="*/ 2587836 h 4443829"/>
              <a:gd name="connsiteX59" fmla="*/ 6615627 w 12192000"/>
              <a:gd name="connsiteY59" fmla="*/ 2586415 h 4443829"/>
              <a:gd name="connsiteX60" fmla="*/ 6836575 w 12192000"/>
              <a:gd name="connsiteY60" fmla="*/ 2518925 h 4443829"/>
              <a:gd name="connsiteX61" fmla="*/ 7116008 w 12192000"/>
              <a:gd name="connsiteY61" fmla="*/ 2634670 h 4443829"/>
              <a:gd name="connsiteX62" fmla="*/ 7117410 w 12192000"/>
              <a:gd name="connsiteY62" fmla="*/ 2636369 h 4443829"/>
              <a:gd name="connsiteX63" fmla="*/ 7155859 w 12192000"/>
              <a:gd name="connsiteY63" fmla="*/ 2604645 h 4443829"/>
              <a:gd name="connsiteX64" fmla="*/ 7376807 w 12192000"/>
              <a:gd name="connsiteY64" fmla="*/ 2537155 h 4443829"/>
              <a:gd name="connsiteX65" fmla="*/ 7656240 w 12192000"/>
              <a:gd name="connsiteY65" fmla="*/ 2652900 h 4443829"/>
              <a:gd name="connsiteX66" fmla="*/ 7664619 w 12192000"/>
              <a:gd name="connsiteY66" fmla="*/ 2663055 h 4443829"/>
              <a:gd name="connsiteX67" fmla="*/ 7703139 w 12192000"/>
              <a:gd name="connsiteY67" fmla="*/ 2631273 h 4443829"/>
              <a:gd name="connsiteX68" fmla="*/ 7854163 w 12192000"/>
              <a:gd name="connsiteY68" fmla="*/ 2585141 h 4443829"/>
              <a:gd name="connsiteX69" fmla="*/ 7959305 w 12192000"/>
              <a:gd name="connsiteY69" fmla="*/ 2606368 h 4443829"/>
              <a:gd name="connsiteX70" fmla="*/ 7971527 w 12192000"/>
              <a:gd name="connsiteY70" fmla="*/ 2613002 h 4443829"/>
              <a:gd name="connsiteX71" fmla="*/ 7976558 w 12192000"/>
              <a:gd name="connsiteY71" fmla="*/ 2603732 h 4443829"/>
              <a:gd name="connsiteX72" fmla="*/ 8336202 w 12192000"/>
              <a:gd name="connsiteY72" fmla="*/ 2412511 h 4443829"/>
              <a:gd name="connsiteX73" fmla="*/ 8423611 w 12192000"/>
              <a:gd name="connsiteY73" fmla="*/ 2421323 h 4443829"/>
              <a:gd name="connsiteX74" fmla="*/ 8500842 w 12192000"/>
              <a:gd name="connsiteY74" fmla="*/ 2445297 h 4443829"/>
              <a:gd name="connsiteX75" fmla="*/ 8502624 w 12192000"/>
              <a:gd name="connsiteY75" fmla="*/ 2427626 h 4443829"/>
              <a:gd name="connsiteX76" fmla="*/ 8790829 w 12192000"/>
              <a:gd name="connsiteY76" fmla="*/ 2192732 h 4443829"/>
              <a:gd name="connsiteX77" fmla="*/ 8905338 w 12192000"/>
              <a:gd name="connsiteY77" fmla="*/ 2215851 h 4443829"/>
              <a:gd name="connsiteX78" fmla="*/ 8923835 w 12192000"/>
              <a:gd name="connsiteY78" fmla="*/ 2225890 h 4443829"/>
              <a:gd name="connsiteX79" fmla="*/ 8936370 w 12192000"/>
              <a:gd name="connsiteY79" fmla="*/ 2185507 h 4443829"/>
              <a:gd name="connsiteX80" fmla="*/ 9207434 w 12192000"/>
              <a:gd name="connsiteY80" fmla="*/ 2005834 h 4443829"/>
              <a:gd name="connsiteX81" fmla="*/ 9371914 w 12192000"/>
              <a:gd name="connsiteY81" fmla="*/ 2056076 h 4443829"/>
              <a:gd name="connsiteX82" fmla="*/ 9398392 w 12192000"/>
              <a:gd name="connsiteY82" fmla="*/ 2077923 h 4443829"/>
              <a:gd name="connsiteX83" fmla="*/ 9409437 w 12192000"/>
              <a:gd name="connsiteY83" fmla="*/ 2064536 h 4443829"/>
              <a:gd name="connsiteX84" fmla="*/ 9617455 w 12192000"/>
              <a:gd name="connsiteY84" fmla="*/ 1978372 h 4443829"/>
              <a:gd name="connsiteX85" fmla="*/ 9676743 w 12192000"/>
              <a:gd name="connsiteY85" fmla="*/ 1984349 h 4443829"/>
              <a:gd name="connsiteX86" fmla="*/ 9726424 w 12192000"/>
              <a:gd name="connsiteY86" fmla="*/ 1999771 h 4443829"/>
              <a:gd name="connsiteX87" fmla="*/ 9735149 w 12192000"/>
              <a:gd name="connsiteY87" fmla="*/ 1971663 h 4443829"/>
              <a:gd name="connsiteX88" fmla="*/ 10085815 w 12192000"/>
              <a:gd name="connsiteY88" fmla="*/ 1739226 h 4443829"/>
              <a:gd name="connsiteX89" fmla="*/ 10354921 w 12192000"/>
              <a:gd name="connsiteY89" fmla="*/ 1850693 h 4443829"/>
              <a:gd name="connsiteX90" fmla="*/ 10371489 w 12192000"/>
              <a:gd name="connsiteY90" fmla="*/ 1870774 h 4443829"/>
              <a:gd name="connsiteX91" fmla="*/ 10395973 w 12192000"/>
              <a:gd name="connsiteY91" fmla="*/ 1828099 h 4443829"/>
              <a:gd name="connsiteX92" fmla="*/ 10575163 w 12192000"/>
              <a:gd name="connsiteY92" fmla="*/ 1720106 h 4443829"/>
              <a:gd name="connsiteX93" fmla="*/ 10630055 w 12192000"/>
              <a:gd name="connsiteY93" fmla="*/ 1714572 h 4443829"/>
              <a:gd name="connsiteX94" fmla="*/ 10632840 w 12192000"/>
              <a:gd name="connsiteY94" fmla="*/ 1683011 h 4443829"/>
              <a:gd name="connsiteX95" fmla="*/ 10943103 w 12192000"/>
              <a:gd name="connsiteY95" fmla="*/ 1364892 h 4443829"/>
              <a:gd name="connsiteX96" fmla="*/ 10954134 w 12192000"/>
              <a:gd name="connsiteY96" fmla="*/ 1363780 h 4443829"/>
              <a:gd name="connsiteX97" fmla="*/ 10942284 w 12192000"/>
              <a:gd name="connsiteY97" fmla="*/ 1325603 h 4443829"/>
              <a:gd name="connsiteX98" fmla="*/ 10932665 w 12192000"/>
              <a:gd name="connsiteY98" fmla="*/ 1230188 h 4443829"/>
              <a:gd name="connsiteX99" fmla="*/ 11406107 w 12192000"/>
              <a:gd name="connsiteY99" fmla="*/ 756746 h 4443829"/>
              <a:gd name="connsiteX100" fmla="*/ 11421440 w 12192000"/>
              <a:gd name="connsiteY100" fmla="*/ 758292 h 4443829"/>
              <a:gd name="connsiteX101" fmla="*/ 11413131 w 12192000"/>
              <a:gd name="connsiteY101" fmla="*/ 731525 h 4443829"/>
              <a:gd name="connsiteX102" fmla="*/ 11406108 w 12192000"/>
              <a:gd name="connsiteY102" fmla="*/ 661861 h 4443829"/>
              <a:gd name="connsiteX103" fmla="*/ 11751775 w 12192000"/>
              <a:gd name="connsiteY103" fmla="*/ 316194 h 4443829"/>
              <a:gd name="connsiteX104" fmla="*/ 11821439 w 12192000"/>
              <a:gd name="connsiteY104" fmla="*/ 323217 h 4443829"/>
              <a:gd name="connsiteX105" fmla="*/ 11840916 w 12192000"/>
              <a:gd name="connsiteY105" fmla="*/ 329263 h 4443829"/>
              <a:gd name="connsiteX106" fmla="*/ 11846285 w 12192000"/>
              <a:gd name="connsiteY106" fmla="*/ 276003 h 4443829"/>
              <a:gd name="connsiteX107" fmla="*/ 12184929 w 12192000"/>
              <a:gd name="connsiteY107" fmla="*/ 0 h 4443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12192000" h="4443829">
                <a:moveTo>
                  <a:pt x="12184929" y="0"/>
                </a:moveTo>
                <a:lnTo>
                  <a:pt x="12192000" y="713"/>
                </a:lnTo>
                <a:lnTo>
                  <a:pt x="12192000" y="4443829"/>
                </a:lnTo>
                <a:lnTo>
                  <a:pt x="0" y="4443829"/>
                </a:lnTo>
                <a:lnTo>
                  <a:pt x="0" y="1239105"/>
                </a:lnTo>
                <a:lnTo>
                  <a:pt x="12248" y="1237870"/>
                </a:lnTo>
                <a:cubicBezTo>
                  <a:pt x="138215" y="1237870"/>
                  <a:pt x="246294" y="1314457"/>
                  <a:pt x="292460" y="1423607"/>
                </a:cubicBezTo>
                <a:lnTo>
                  <a:pt x="305867" y="1466798"/>
                </a:lnTo>
                <a:lnTo>
                  <a:pt x="334557" y="1457892"/>
                </a:lnTo>
                <a:cubicBezTo>
                  <a:pt x="364730" y="1451718"/>
                  <a:pt x="395971" y="1448475"/>
                  <a:pt x="427968" y="1448475"/>
                </a:cubicBezTo>
                <a:cubicBezTo>
                  <a:pt x="651954" y="1448475"/>
                  <a:pt x="838831" y="1607355"/>
                  <a:pt x="882050" y="1818563"/>
                </a:cubicBezTo>
                <a:lnTo>
                  <a:pt x="885162" y="1849421"/>
                </a:lnTo>
                <a:lnTo>
                  <a:pt x="900021" y="1850919"/>
                </a:lnTo>
                <a:cubicBezTo>
                  <a:pt x="946443" y="1860418"/>
                  <a:pt x="987937" y="1883450"/>
                  <a:pt x="1020198" y="1915712"/>
                </a:cubicBezTo>
                <a:lnTo>
                  <a:pt x="1064474" y="1981380"/>
                </a:lnTo>
                <a:lnTo>
                  <a:pt x="1098233" y="1953525"/>
                </a:lnTo>
                <a:cubicBezTo>
                  <a:pt x="1147589" y="1920182"/>
                  <a:pt x="1207087" y="1900712"/>
                  <a:pt x="1271132" y="1900712"/>
                </a:cubicBezTo>
                <a:cubicBezTo>
                  <a:pt x="1399223" y="1900712"/>
                  <a:pt x="1509124" y="1978591"/>
                  <a:pt x="1556070" y="2089581"/>
                </a:cubicBezTo>
                <a:lnTo>
                  <a:pt x="1563138" y="2124590"/>
                </a:lnTo>
                <a:lnTo>
                  <a:pt x="1598465" y="2095442"/>
                </a:lnTo>
                <a:cubicBezTo>
                  <a:pt x="1650731" y="2060132"/>
                  <a:pt x="1713739" y="2039513"/>
                  <a:pt x="1781563" y="2039513"/>
                </a:cubicBezTo>
                <a:cubicBezTo>
                  <a:pt x="1871995" y="2039513"/>
                  <a:pt x="1953867" y="2076168"/>
                  <a:pt x="2013129" y="2135431"/>
                </a:cubicBezTo>
                <a:lnTo>
                  <a:pt x="2026786" y="2151983"/>
                </a:lnTo>
                <a:lnTo>
                  <a:pt x="2047822" y="2113229"/>
                </a:lnTo>
                <a:cubicBezTo>
                  <a:pt x="2128784" y="1993389"/>
                  <a:pt x="2265893" y="1914597"/>
                  <a:pt x="2421404" y="1914597"/>
                </a:cubicBezTo>
                <a:cubicBezTo>
                  <a:pt x="2639120" y="1914597"/>
                  <a:pt x="2820766" y="2069029"/>
                  <a:pt x="2862776" y="2274326"/>
                </a:cubicBezTo>
                <a:lnTo>
                  <a:pt x="2865335" y="2299711"/>
                </a:lnTo>
                <a:lnTo>
                  <a:pt x="2867972" y="2298280"/>
                </a:lnTo>
                <a:cubicBezTo>
                  <a:pt x="2905575" y="2282375"/>
                  <a:pt x="2946918" y="2273580"/>
                  <a:pt x="2990314" y="2273580"/>
                </a:cubicBezTo>
                <a:cubicBezTo>
                  <a:pt x="3120504" y="2273580"/>
                  <a:pt x="3232206" y="2352735"/>
                  <a:pt x="3279920" y="2465544"/>
                </a:cubicBezTo>
                <a:lnTo>
                  <a:pt x="3287696" y="2504057"/>
                </a:lnTo>
                <a:lnTo>
                  <a:pt x="3297371" y="2492330"/>
                </a:lnTo>
                <a:cubicBezTo>
                  <a:pt x="3354250" y="2435451"/>
                  <a:pt x="3432826" y="2400271"/>
                  <a:pt x="3519619" y="2400271"/>
                </a:cubicBezTo>
                <a:cubicBezTo>
                  <a:pt x="3649809" y="2400271"/>
                  <a:pt x="3761511" y="2479426"/>
                  <a:pt x="3809225" y="2592235"/>
                </a:cubicBezTo>
                <a:lnTo>
                  <a:pt x="3816304" y="2627298"/>
                </a:lnTo>
                <a:lnTo>
                  <a:pt x="3848878" y="2605336"/>
                </a:lnTo>
                <a:cubicBezTo>
                  <a:pt x="3875028" y="2594276"/>
                  <a:pt x="3903779" y="2588159"/>
                  <a:pt x="3933959" y="2588159"/>
                </a:cubicBezTo>
                <a:cubicBezTo>
                  <a:pt x="3949049" y="2588159"/>
                  <a:pt x="3963781" y="2589688"/>
                  <a:pt x="3978010" y="2592600"/>
                </a:cubicBezTo>
                <a:lnTo>
                  <a:pt x="3992976" y="2597246"/>
                </a:lnTo>
                <a:lnTo>
                  <a:pt x="4002597" y="2585585"/>
                </a:lnTo>
                <a:cubicBezTo>
                  <a:pt x="4071100" y="2517082"/>
                  <a:pt x="4165736" y="2474712"/>
                  <a:pt x="4270267" y="2474712"/>
                </a:cubicBezTo>
                <a:cubicBezTo>
                  <a:pt x="4400932" y="2474712"/>
                  <a:pt x="4516135" y="2540915"/>
                  <a:pt x="4584159" y="2641608"/>
                </a:cubicBezTo>
                <a:lnTo>
                  <a:pt x="4598588" y="2668190"/>
                </a:lnTo>
                <a:lnTo>
                  <a:pt x="4614377" y="2655162"/>
                </a:lnTo>
                <a:cubicBezTo>
                  <a:pt x="4651164" y="2630310"/>
                  <a:pt x="4695510" y="2615798"/>
                  <a:pt x="4743246" y="2615798"/>
                </a:cubicBezTo>
                <a:cubicBezTo>
                  <a:pt x="4838719" y="2615798"/>
                  <a:pt x="4920633" y="2673845"/>
                  <a:pt x="4955623" y="2756571"/>
                </a:cubicBezTo>
                <a:lnTo>
                  <a:pt x="4957856" y="2767629"/>
                </a:lnTo>
                <a:lnTo>
                  <a:pt x="4971596" y="2750976"/>
                </a:lnTo>
                <a:cubicBezTo>
                  <a:pt x="5034611" y="2687961"/>
                  <a:pt x="5121666" y="2648985"/>
                  <a:pt x="5217823" y="2648985"/>
                </a:cubicBezTo>
                <a:cubicBezTo>
                  <a:pt x="5289943" y="2648985"/>
                  <a:pt x="5356939" y="2670909"/>
                  <a:pt x="5412515" y="2708456"/>
                </a:cubicBezTo>
                <a:lnTo>
                  <a:pt x="5450532" y="2739822"/>
                </a:lnTo>
                <a:lnTo>
                  <a:pt x="5454800" y="2734651"/>
                </a:lnTo>
                <a:cubicBezTo>
                  <a:pt x="5507729" y="2681722"/>
                  <a:pt x="5580849" y="2648985"/>
                  <a:pt x="5661613" y="2648985"/>
                </a:cubicBezTo>
                <a:cubicBezTo>
                  <a:pt x="5722189" y="2648985"/>
                  <a:pt x="5778463" y="2667400"/>
                  <a:pt x="5825143" y="2698937"/>
                </a:cubicBezTo>
                <a:lnTo>
                  <a:pt x="5829872" y="2702839"/>
                </a:lnTo>
                <a:lnTo>
                  <a:pt x="5857073" y="2652725"/>
                </a:lnTo>
                <a:cubicBezTo>
                  <a:pt x="5944885" y="2522746"/>
                  <a:pt x="6093592" y="2437289"/>
                  <a:pt x="6262258" y="2437289"/>
                </a:cubicBezTo>
                <a:cubicBezTo>
                  <a:pt x="6397192" y="2437289"/>
                  <a:pt x="6519351" y="2491982"/>
                  <a:pt x="6607777" y="2580408"/>
                </a:cubicBezTo>
                <a:lnTo>
                  <a:pt x="6613906" y="2587836"/>
                </a:lnTo>
                <a:lnTo>
                  <a:pt x="6615627" y="2586415"/>
                </a:lnTo>
                <a:cubicBezTo>
                  <a:pt x="6678698" y="2543806"/>
                  <a:pt x="6754731" y="2518925"/>
                  <a:pt x="6836575" y="2518925"/>
                </a:cubicBezTo>
                <a:cubicBezTo>
                  <a:pt x="6945701" y="2518925"/>
                  <a:pt x="7044495" y="2563157"/>
                  <a:pt x="7116008" y="2634670"/>
                </a:cubicBezTo>
                <a:lnTo>
                  <a:pt x="7117410" y="2636369"/>
                </a:lnTo>
                <a:lnTo>
                  <a:pt x="7155859" y="2604645"/>
                </a:lnTo>
                <a:cubicBezTo>
                  <a:pt x="7218930" y="2562036"/>
                  <a:pt x="7294963" y="2537155"/>
                  <a:pt x="7376807" y="2537155"/>
                </a:cubicBezTo>
                <a:cubicBezTo>
                  <a:pt x="7485933" y="2537155"/>
                  <a:pt x="7584727" y="2581387"/>
                  <a:pt x="7656240" y="2652900"/>
                </a:cubicBezTo>
                <a:lnTo>
                  <a:pt x="7664619" y="2663055"/>
                </a:lnTo>
                <a:lnTo>
                  <a:pt x="7703139" y="2631273"/>
                </a:lnTo>
                <a:cubicBezTo>
                  <a:pt x="7746250" y="2602148"/>
                  <a:pt x="7798220" y="2585141"/>
                  <a:pt x="7854163" y="2585141"/>
                </a:cubicBezTo>
                <a:cubicBezTo>
                  <a:pt x="7891458" y="2585141"/>
                  <a:pt x="7926988" y="2592700"/>
                  <a:pt x="7959305" y="2606368"/>
                </a:cubicBezTo>
                <a:lnTo>
                  <a:pt x="7971527" y="2613002"/>
                </a:lnTo>
                <a:lnTo>
                  <a:pt x="7976558" y="2603732"/>
                </a:lnTo>
                <a:cubicBezTo>
                  <a:pt x="8054500" y="2488363"/>
                  <a:pt x="8186493" y="2412511"/>
                  <a:pt x="8336202" y="2412511"/>
                </a:cubicBezTo>
                <a:cubicBezTo>
                  <a:pt x="8366144" y="2412511"/>
                  <a:pt x="8395377" y="2415545"/>
                  <a:pt x="8423611" y="2421323"/>
                </a:cubicBezTo>
                <a:lnTo>
                  <a:pt x="8500842" y="2445297"/>
                </a:lnTo>
                <a:lnTo>
                  <a:pt x="8502624" y="2427626"/>
                </a:lnTo>
                <a:cubicBezTo>
                  <a:pt x="8530055" y="2293573"/>
                  <a:pt x="8648666" y="2192732"/>
                  <a:pt x="8790829" y="2192732"/>
                </a:cubicBezTo>
                <a:cubicBezTo>
                  <a:pt x="8831447" y="2192732"/>
                  <a:pt x="8870142" y="2200964"/>
                  <a:pt x="8905338" y="2215851"/>
                </a:cubicBezTo>
                <a:lnTo>
                  <a:pt x="8923835" y="2225890"/>
                </a:lnTo>
                <a:lnTo>
                  <a:pt x="8936370" y="2185507"/>
                </a:lnTo>
                <a:cubicBezTo>
                  <a:pt x="8981030" y="2079921"/>
                  <a:pt x="9085580" y="2005834"/>
                  <a:pt x="9207434" y="2005834"/>
                </a:cubicBezTo>
                <a:cubicBezTo>
                  <a:pt x="9268361" y="2005834"/>
                  <a:pt x="9324962" y="2024356"/>
                  <a:pt x="9371914" y="2056076"/>
                </a:cubicBezTo>
                <a:lnTo>
                  <a:pt x="9398392" y="2077923"/>
                </a:lnTo>
                <a:lnTo>
                  <a:pt x="9409437" y="2064536"/>
                </a:lnTo>
                <a:cubicBezTo>
                  <a:pt x="9462674" y="2011300"/>
                  <a:pt x="9536219" y="1978372"/>
                  <a:pt x="9617455" y="1978372"/>
                </a:cubicBezTo>
                <a:cubicBezTo>
                  <a:pt x="9637764" y="1978372"/>
                  <a:pt x="9657592" y="1980430"/>
                  <a:pt x="9676743" y="1984349"/>
                </a:cubicBezTo>
                <a:lnTo>
                  <a:pt x="9726424" y="1999771"/>
                </a:lnTo>
                <a:lnTo>
                  <a:pt x="9735149" y="1971663"/>
                </a:lnTo>
                <a:cubicBezTo>
                  <a:pt x="9792923" y="1835069"/>
                  <a:pt x="9928176" y="1739226"/>
                  <a:pt x="10085815" y="1739226"/>
                </a:cubicBezTo>
                <a:cubicBezTo>
                  <a:pt x="10190908" y="1739226"/>
                  <a:pt x="10286051" y="1781823"/>
                  <a:pt x="10354921" y="1850693"/>
                </a:cubicBezTo>
                <a:lnTo>
                  <a:pt x="10371489" y="1870774"/>
                </a:lnTo>
                <a:lnTo>
                  <a:pt x="10395973" y="1828099"/>
                </a:lnTo>
                <a:cubicBezTo>
                  <a:pt x="10440810" y="1773768"/>
                  <a:pt x="10503551" y="1734760"/>
                  <a:pt x="10575163" y="1720106"/>
                </a:cubicBezTo>
                <a:lnTo>
                  <a:pt x="10630055" y="1714572"/>
                </a:lnTo>
                <a:lnTo>
                  <a:pt x="10632840" y="1683011"/>
                </a:lnTo>
                <a:cubicBezTo>
                  <a:pt x="10661313" y="1523614"/>
                  <a:pt x="10785079" y="1397229"/>
                  <a:pt x="10943103" y="1364892"/>
                </a:cubicBezTo>
                <a:lnTo>
                  <a:pt x="10954134" y="1363780"/>
                </a:lnTo>
                <a:lnTo>
                  <a:pt x="10942284" y="1325603"/>
                </a:lnTo>
                <a:cubicBezTo>
                  <a:pt x="10935977" y="1294783"/>
                  <a:pt x="10932665" y="1262873"/>
                  <a:pt x="10932665" y="1230188"/>
                </a:cubicBezTo>
                <a:cubicBezTo>
                  <a:pt x="10932665" y="968713"/>
                  <a:pt x="11144632" y="756746"/>
                  <a:pt x="11406107" y="756746"/>
                </a:cubicBezTo>
                <a:lnTo>
                  <a:pt x="11421440" y="758292"/>
                </a:lnTo>
                <a:lnTo>
                  <a:pt x="11413131" y="731525"/>
                </a:lnTo>
                <a:cubicBezTo>
                  <a:pt x="11408526" y="709023"/>
                  <a:pt x="11406108" y="685725"/>
                  <a:pt x="11406108" y="661861"/>
                </a:cubicBezTo>
                <a:cubicBezTo>
                  <a:pt x="11406108" y="470954"/>
                  <a:pt x="11560868" y="316194"/>
                  <a:pt x="11751775" y="316194"/>
                </a:cubicBezTo>
                <a:cubicBezTo>
                  <a:pt x="11775638" y="316194"/>
                  <a:pt x="11798937" y="318612"/>
                  <a:pt x="11821439" y="323217"/>
                </a:cubicBezTo>
                <a:lnTo>
                  <a:pt x="11840916" y="329263"/>
                </a:lnTo>
                <a:lnTo>
                  <a:pt x="11846285" y="276003"/>
                </a:lnTo>
                <a:cubicBezTo>
                  <a:pt x="11878517" y="118488"/>
                  <a:pt x="12017885" y="0"/>
                  <a:pt x="121849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5" name="任意多边形: 形状 174"/>
          <p:cNvSpPr/>
          <p:nvPr/>
        </p:nvSpPr>
        <p:spPr>
          <a:xfrm>
            <a:off x="0" y="0"/>
            <a:ext cx="4136862" cy="3295878"/>
          </a:xfrm>
          <a:custGeom>
            <a:avLst/>
            <a:gdLst>
              <a:gd name="connsiteX0" fmla="*/ 0 w 4136862"/>
              <a:gd name="connsiteY0" fmla="*/ 0 h 3295878"/>
              <a:gd name="connsiteX1" fmla="*/ 4133397 w 4136862"/>
              <a:gd name="connsiteY1" fmla="*/ 0 h 3295878"/>
              <a:gd name="connsiteX2" fmla="*/ 4136862 w 4136862"/>
              <a:gd name="connsiteY2" fmla="*/ 34374 h 3295878"/>
              <a:gd name="connsiteX3" fmla="*/ 3789581 w 4136862"/>
              <a:gd name="connsiteY3" fmla="*/ 381654 h 3295878"/>
              <a:gd name="connsiteX4" fmla="*/ 3779520 w 4136862"/>
              <a:gd name="connsiteY4" fmla="*/ 380893 h 3295878"/>
              <a:gd name="connsiteX5" fmla="*/ 3733323 w 4136862"/>
              <a:gd name="connsiteY5" fmla="*/ 449413 h 3295878"/>
              <a:gd name="connsiteX6" fmla="*/ 3598056 w 4136862"/>
              <a:gd name="connsiteY6" fmla="*/ 522342 h 3295878"/>
              <a:gd name="connsiteX7" fmla="*/ 3580528 w 4136862"/>
              <a:gd name="connsiteY7" fmla="*/ 524109 h 3295878"/>
              <a:gd name="connsiteX8" fmla="*/ 3578566 w 4136862"/>
              <a:gd name="connsiteY8" fmla="*/ 543575 h 3295878"/>
              <a:gd name="connsiteX9" fmla="*/ 3223020 w 4136862"/>
              <a:gd name="connsiteY9" fmla="*/ 833353 h 3295878"/>
              <a:gd name="connsiteX10" fmla="*/ 3149879 w 4136862"/>
              <a:gd name="connsiteY10" fmla="*/ 825980 h 3295878"/>
              <a:gd name="connsiteX11" fmla="*/ 3105714 w 4136862"/>
              <a:gd name="connsiteY11" fmla="*/ 812271 h 3295878"/>
              <a:gd name="connsiteX12" fmla="*/ 3109690 w 4136862"/>
              <a:gd name="connsiteY12" fmla="*/ 851711 h 3295878"/>
              <a:gd name="connsiteX13" fmla="*/ 2888036 w 4136862"/>
              <a:gd name="connsiteY13" fmla="*/ 1186111 h 3295878"/>
              <a:gd name="connsiteX14" fmla="*/ 2854055 w 4136862"/>
              <a:gd name="connsiteY14" fmla="*/ 1196659 h 3295878"/>
              <a:gd name="connsiteX15" fmla="*/ 2858049 w 4136862"/>
              <a:gd name="connsiteY15" fmla="*/ 1236280 h 3295878"/>
              <a:gd name="connsiteX16" fmla="*/ 2640044 w 4136862"/>
              <a:gd name="connsiteY16" fmla="*/ 1646299 h 3295878"/>
              <a:gd name="connsiteX17" fmla="*/ 2592259 w 4136862"/>
              <a:gd name="connsiteY17" fmla="*/ 1672236 h 3295878"/>
              <a:gd name="connsiteX18" fmla="*/ 2605358 w 4136862"/>
              <a:gd name="connsiteY18" fmla="*/ 1696369 h 3295878"/>
              <a:gd name="connsiteX19" fmla="*/ 2633735 w 4136862"/>
              <a:gd name="connsiteY19" fmla="*/ 1836925 h 3295878"/>
              <a:gd name="connsiteX20" fmla="*/ 2626399 w 4136862"/>
              <a:gd name="connsiteY20" fmla="*/ 1909699 h 3295878"/>
              <a:gd name="connsiteX21" fmla="*/ 2616918 w 4136862"/>
              <a:gd name="connsiteY21" fmla="*/ 1940240 h 3295878"/>
              <a:gd name="connsiteX22" fmla="*/ 2669390 w 4136862"/>
              <a:gd name="connsiteY22" fmla="*/ 1956528 h 3295878"/>
              <a:gd name="connsiteX23" fmla="*/ 2843815 w 4136862"/>
              <a:gd name="connsiteY23" fmla="*/ 2219674 h 3295878"/>
              <a:gd name="connsiteX24" fmla="*/ 2795041 w 4136862"/>
              <a:gd name="connsiteY24" fmla="*/ 2379349 h 3295878"/>
              <a:gd name="connsiteX25" fmla="*/ 2761843 w 4136862"/>
              <a:gd name="connsiteY25" fmla="*/ 2419586 h 3295878"/>
              <a:gd name="connsiteX26" fmla="*/ 2779389 w 4136862"/>
              <a:gd name="connsiteY26" fmla="*/ 2440852 h 3295878"/>
              <a:gd name="connsiteX27" fmla="*/ 2855519 w 4136862"/>
              <a:gd name="connsiteY27" fmla="*/ 2690084 h 3295878"/>
              <a:gd name="connsiteX28" fmla="*/ 2409752 w 4136862"/>
              <a:gd name="connsiteY28" fmla="*/ 3135851 h 3295878"/>
              <a:gd name="connsiteX29" fmla="*/ 2160520 w 4136862"/>
              <a:gd name="connsiteY29" fmla="*/ 3059721 h 3295878"/>
              <a:gd name="connsiteX30" fmla="*/ 2099080 w 4136862"/>
              <a:gd name="connsiteY30" fmla="*/ 3009028 h 3295878"/>
              <a:gd name="connsiteX31" fmla="*/ 2046988 w 4136862"/>
              <a:gd name="connsiteY31" fmla="*/ 3072163 h 3295878"/>
              <a:gd name="connsiteX32" fmla="*/ 1735384 w 4136862"/>
              <a:gd name="connsiteY32" fmla="*/ 3201234 h 3295878"/>
              <a:gd name="connsiteX33" fmla="*/ 1369970 w 4136862"/>
              <a:gd name="connsiteY33" fmla="*/ 3006945 h 3295878"/>
              <a:gd name="connsiteX34" fmla="*/ 1356242 w 4136862"/>
              <a:gd name="connsiteY34" fmla="*/ 2981654 h 3295878"/>
              <a:gd name="connsiteX35" fmla="*/ 1322274 w 4136862"/>
              <a:gd name="connsiteY35" fmla="*/ 2992198 h 3295878"/>
              <a:gd name="connsiteX36" fmla="*/ 1261674 w 4136862"/>
              <a:gd name="connsiteY36" fmla="*/ 2998307 h 3295878"/>
              <a:gd name="connsiteX37" fmla="*/ 1144632 w 4136862"/>
              <a:gd name="connsiteY37" fmla="*/ 2974677 h 3295878"/>
              <a:gd name="connsiteX38" fmla="*/ 1139447 w 4136862"/>
              <a:gd name="connsiteY38" fmla="*/ 2971863 h 3295878"/>
              <a:gd name="connsiteX39" fmla="*/ 1116693 w 4136862"/>
              <a:gd name="connsiteY39" fmla="*/ 3045165 h 3295878"/>
              <a:gd name="connsiteX40" fmla="*/ 738454 w 4136862"/>
              <a:gd name="connsiteY40" fmla="*/ 3295878 h 3295878"/>
              <a:gd name="connsiteX41" fmla="*/ 360215 w 4136862"/>
              <a:gd name="connsiteY41" fmla="*/ 3045165 h 3295878"/>
              <a:gd name="connsiteX42" fmla="*/ 357708 w 4136862"/>
              <a:gd name="connsiteY42" fmla="*/ 3037089 h 3295878"/>
              <a:gd name="connsiteX43" fmla="*/ 351047 w 4136862"/>
              <a:gd name="connsiteY43" fmla="*/ 3040704 h 3295878"/>
              <a:gd name="connsiteX44" fmla="*/ 172747 w 4136862"/>
              <a:gd name="connsiteY44" fmla="*/ 3076701 h 3295878"/>
              <a:gd name="connsiteX45" fmla="*/ 80431 w 4136862"/>
              <a:gd name="connsiteY45" fmla="*/ 3067395 h 3295878"/>
              <a:gd name="connsiteX46" fmla="*/ 0 w 4136862"/>
              <a:gd name="connsiteY46" fmla="*/ 3042428 h 3295878"/>
              <a:gd name="connsiteX47" fmla="*/ 0 w 4136862"/>
              <a:gd name="connsiteY47" fmla="*/ 2194842 h 3295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136862" h="3295878">
                <a:moveTo>
                  <a:pt x="0" y="0"/>
                </a:moveTo>
                <a:lnTo>
                  <a:pt x="4133397" y="0"/>
                </a:lnTo>
                <a:lnTo>
                  <a:pt x="4136862" y="34374"/>
                </a:lnTo>
                <a:cubicBezTo>
                  <a:pt x="4136862" y="226172"/>
                  <a:pt x="3981379" y="381654"/>
                  <a:pt x="3789581" y="381654"/>
                </a:cubicBezTo>
                <a:lnTo>
                  <a:pt x="3779520" y="380893"/>
                </a:lnTo>
                <a:lnTo>
                  <a:pt x="3733323" y="449413"/>
                </a:lnTo>
                <a:cubicBezTo>
                  <a:pt x="3697010" y="485726"/>
                  <a:pt x="3650307" y="511649"/>
                  <a:pt x="3598056" y="522342"/>
                </a:cubicBezTo>
                <a:lnTo>
                  <a:pt x="3580528" y="524109"/>
                </a:lnTo>
                <a:lnTo>
                  <a:pt x="3578566" y="543575"/>
                </a:lnTo>
                <a:cubicBezTo>
                  <a:pt x="3544725" y="708952"/>
                  <a:pt x="3398401" y="833353"/>
                  <a:pt x="3223020" y="833353"/>
                </a:cubicBezTo>
                <a:cubicBezTo>
                  <a:pt x="3197966" y="833353"/>
                  <a:pt x="3173504" y="830815"/>
                  <a:pt x="3149879" y="825980"/>
                </a:cubicBezTo>
                <a:lnTo>
                  <a:pt x="3105714" y="812271"/>
                </a:lnTo>
                <a:lnTo>
                  <a:pt x="3109690" y="851711"/>
                </a:lnTo>
                <a:cubicBezTo>
                  <a:pt x="3109690" y="1002038"/>
                  <a:pt x="3018293" y="1131016"/>
                  <a:pt x="2888036" y="1186111"/>
                </a:cubicBezTo>
                <a:lnTo>
                  <a:pt x="2854055" y="1196659"/>
                </a:lnTo>
                <a:lnTo>
                  <a:pt x="2858049" y="1236280"/>
                </a:lnTo>
                <a:cubicBezTo>
                  <a:pt x="2858049" y="1406959"/>
                  <a:pt x="2771573" y="1557440"/>
                  <a:pt x="2640044" y="1646299"/>
                </a:cubicBezTo>
                <a:lnTo>
                  <a:pt x="2592259" y="1672236"/>
                </a:lnTo>
                <a:lnTo>
                  <a:pt x="2605358" y="1696369"/>
                </a:lnTo>
                <a:cubicBezTo>
                  <a:pt x="2623631" y="1739571"/>
                  <a:pt x="2633735" y="1787068"/>
                  <a:pt x="2633735" y="1836925"/>
                </a:cubicBezTo>
                <a:cubicBezTo>
                  <a:pt x="2633735" y="1861854"/>
                  <a:pt x="2631209" y="1886192"/>
                  <a:pt x="2626399" y="1909699"/>
                </a:cubicBezTo>
                <a:lnTo>
                  <a:pt x="2616918" y="1940240"/>
                </a:lnTo>
                <a:lnTo>
                  <a:pt x="2669390" y="1956528"/>
                </a:lnTo>
                <a:cubicBezTo>
                  <a:pt x="2771892" y="1999883"/>
                  <a:pt x="2843815" y="2101380"/>
                  <a:pt x="2843815" y="2219674"/>
                </a:cubicBezTo>
                <a:cubicBezTo>
                  <a:pt x="2843815" y="2278821"/>
                  <a:pt x="2825834" y="2333769"/>
                  <a:pt x="2795041" y="2379349"/>
                </a:cubicBezTo>
                <a:lnTo>
                  <a:pt x="2761843" y="2419586"/>
                </a:lnTo>
                <a:lnTo>
                  <a:pt x="2779389" y="2440852"/>
                </a:lnTo>
                <a:cubicBezTo>
                  <a:pt x="2827454" y="2511997"/>
                  <a:pt x="2855519" y="2597763"/>
                  <a:pt x="2855519" y="2690084"/>
                </a:cubicBezTo>
                <a:cubicBezTo>
                  <a:pt x="2855519" y="2936274"/>
                  <a:pt x="2655942" y="3135851"/>
                  <a:pt x="2409752" y="3135851"/>
                </a:cubicBezTo>
                <a:cubicBezTo>
                  <a:pt x="2317431" y="3135851"/>
                  <a:pt x="2231665" y="3107786"/>
                  <a:pt x="2160520" y="3059721"/>
                </a:cubicBezTo>
                <a:lnTo>
                  <a:pt x="2099080" y="3009028"/>
                </a:lnTo>
                <a:lnTo>
                  <a:pt x="2046988" y="3072163"/>
                </a:lnTo>
                <a:cubicBezTo>
                  <a:pt x="1967242" y="3151910"/>
                  <a:pt x="1857073" y="3201234"/>
                  <a:pt x="1735384" y="3201234"/>
                </a:cubicBezTo>
                <a:cubicBezTo>
                  <a:pt x="1583273" y="3201234"/>
                  <a:pt x="1449162" y="3124165"/>
                  <a:pt x="1369970" y="3006945"/>
                </a:cubicBezTo>
                <a:lnTo>
                  <a:pt x="1356242" y="2981654"/>
                </a:lnTo>
                <a:lnTo>
                  <a:pt x="1322274" y="2992198"/>
                </a:lnTo>
                <a:cubicBezTo>
                  <a:pt x="1302700" y="2996204"/>
                  <a:pt x="1282433" y="2998307"/>
                  <a:pt x="1261674" y="2998307"/>
                </a:cubicBezTo>
                <a:cubicBezTo>
                  <a:pt x="1220157" y="2998307"/>
                  <a:pt x="1180606" y="2989893"/>
                  <a:pt x="1144632" y="2974677"/>
                </a:cubicBezTo>
                <a:lnTo>
                  <a:pt x="1139447" y="2971863"/>
                </a:lnTo>
                <a:lnTo>
                  <a:pt x="1116693" y="3045165"/>
                </a:lnTo>
                <a:cubicBezTo>
                  <a:pt x="1054376" y="3192499"/>
                  <a:pt x="908488" y="3295878"/>
                  <a:pt x="738454" y="3295878"/>
                </a:cubicBezTo>
                <a:cubicBezTo>
                  <a:pt x="568420" y="3295878"/>
                  <a:pt x="422532" y="3192499"/>
                  <a:pt x="360215" y="3045165"/>
                </a:cubicBezTo>
                <a:lnTo>
                  <a:pt x="357708" y="3037089"/>
                </a:lnTo>
                <a:lnTo>
                  <a:pt x="351047" y="3040704"/>
                </a:lnTo>
                <a:cubicBezTo>
                  <a:pt x="296245" y="3063883"/>
                  <a:pt x="235993" y="3076701"/>
                  <a:pt x="172747" y="3076701"/>
                </a:cubicBezTo>
                <a:cubicBezTo>
                  <a:pt x="141124" y="3076701"/>
                  <a:pt x="110250" y="3073497"/>
                  <a:pt x="80431" y="3067395"/>
                </a:cubicBezTo>
                <a:lnTo>
                  <a:pt x="0" y="3042428"/>
                </a:lnTo>
                <a:lnTo>
                  <a:pt x="0" y="2194842"/>
                </a:lnTo>
                <a:close/>
              </a:path>
            </a:pathLst>
          </a:custGeom>
          <a:solidFill>
            <a:srgbClr val="FFDA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6" name="任意多边形: 形状 175"/>
          <p:cNvSpPr/>
          <p:nvPr/>
        </p:nvSpPr>
        <p:spPr>
          <a:xfrm>
            <a:off x="0" y="0"/>
            <a:ext cx="3459670" cy="2825780"/>
          </a:xfrm>
          <a:custGeom>
            <a:avLst/>
            <a:gdLst>
              <a:gd name="connsiteX0" fmla="*/ 0 w 3459670"/>
              <a:gd name="connsiteY0" fmla="*/ 0 h 2825780"/>
              <a:gd name="connsiteX1" fmla="*/ 3450929 w 3459670"/>
              <a:gd name="connsiteY1" fmla="*/ 0 h 2825780"/>
              <a:gd name="connsiteX2" fmla="*/ 3452151 w 3459670"/>
              <a:gd name="connsiteY2" fmla="*/ 3938 h 2825780"/>
              <a:gd name="connsiteX3" fmla="*/ 3459670 w 3459670"/>
              <a:gd name="connsiteY3" fmla="*/ 78533 h 2825780"/>
              <a:gd name="connsiteX4" fmla="*/ 3296481 w 3459670"/>
              <a:gd name="connsiteY4" fmla="*/ 385454 h 2825780"/>
              <a:gd name="connsiteX5" fmla="*/ 3239155 w 3459670"/>
              <a:gd name="connsiteY5" fmla="*/ 416570 h 2825780"/>
              <a:gd name="connsiteX6" fmla="*/ 3235599 w 3459670"/>
              <a:gd name="connsiteY6" fmla="*/ 451840 h 2825780"/>
              <a:gd name="connsiteX7" fmla="*/ 2924039 w 3459670"/>
              <a:gd name="connsiteY7" fmla="*/ 705769 h 2825780"/>
              <a:gd name="connsiteX8" fmla="*/ 2906732 w 3459670"/>
              <a:gd name="connsiteY8" fmla="*/ 704025 h 2825780"/>
              <a:gd name="connsiteX9" fmla="*/ 2909090 w 3459670"/>
              <a:gd name="connsiteY9" fmla="*/ 727419 h 2825780"/>
              <a:gd name="connsiteX10" fmla="*/ 2540098 w 3459670"/>
              <a:gd name="connsiteY10" fmla="*/ 1180157 h 2825780"/>
              <a:gd name="connsiteX11" fmla="*/ 2494679 w 3459670"/>
              <a:gd name="connsiteY11" fmla="*/ 1184736 h 2825780"/>
              <a:gd name="connsiteX12" fmla="*/ 2489386 w 3459670"/>
              <a:gd name="connsiteY12" fmla="*/ 1237248 h 2825780"/>
              <a:gd name="connsiteX13" fmla="*/ 2396106 w 3459670"/>
              <a:gd name="connsiteY13" fmla="*/ 1392025 h 2825780"/>
              <a:gd name="connsiteX14" fmla="*/ 2340303 w 3459670"/>
              <a:gd name="connsiteY14" fmla="*/ 1424040 h 2825780"/>
              <a:gd name="connsiteX15" fmla="*/ 2350156 w 3459670"/>
              <a:gd name="connsiteY15" fmla="*/ 1455781 h 2825780"/>
              <a:gd name="connsiteX16" fmla="*/ 2358493 w 3459670"/>
              <a:gd name="connsiteY16" fmla="*/ 1538486 h 2825780"/>
              <a:gd name="connsiteX17" fmla="*/ 1948117 w 3459670"/>
              <a:gd name="connsiteY17" fmla="*/ 1948862 h 2825780"/>
              <a:gd name="connsiteX18" fmla="*/ 1942480 w 3459670"/>
              <a:gd name="connsiteY18" fmla="*/ 1948294 h 2825780"/>
              <a:gd name="connsiteX19" fmla="*/ 1944303 w 3459670"/>
              <a:gd name="connsiteY19" fmla="*/ 1966377 h 2825780"/>
              <a:gd name="connsiteX20" fmla="*/ 1323097 w 3459670"/>
              <a:gd name="connsiteY20" fmla="*/ 2587583 h 2825780"/>
              <a:gd name="connsiteX21" fmla="*/ 1138369 w 3459670"/>
              <a:gd name="connsiteY21" fmla="*/ 2559655 h 2825780"/>
              <a:gd name="connsiteX22" fmla="*/ 1112793 w 3459670"/>
              <a:gd name="connsiteY22" fmla="*/ 2549578 h 2825780"/>
              <a:gd name="connsiteX23" fmla="*/ 1104858 w 3459670"/>
              <a:gd name="connsiteY23" fmla="*/ 2575141 h 2825780"/>
              <a:gd name="connsiteX24" fmla="*/ 726731 w 3459670"/>
              <a:gd name="connsiteY24" fmla="*/ 2825780 h 2825780"/>
              <a:gd name="connsiteX25" fmla="*/ 348604 w 3459670"/>
              <a:gd name="connsiteY25" fmla="*/ 2575141 h 2825780"/>
              <a:gd name="connsiteX26" fmla="*/ 331175 w 3459670"/>
              <a:gd name="connsiteY26" fmla="*/ 2518994 h 2825780"/>
              <a:gd name="connsiteX27" fmla="*/ 316355 w 3459670"/>
              <a:gd name="connsiteY27" fmla="*/ 2520301 h 2825780"/>
              <a:gd name="connsiteX28" fmla="*/ 26176 w 3459670"/>
              <a:gd name="connsiteY28" fmla="*/ 2400105 h 2825780"/>
              <a:gd name="connsiteX29" fmla="*/ 0 w 3459670"/>
              <a:gd name="connsiteY29" fmla="*/ 2368380 h 2825780"/>
              <a:gd name="connsiteX30" fmla="*/ 0 w 3459670"/>
              <a:gd name="connsiteY30" fmla="*/ 2071687 h 2825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59670" h="2825780">
                <a:moveTo>
                  <a:pt x="0" y="0"/>
                </a:moveTo>
                <a:lnTo>
                  <a:pt x="3450929" y="0"/>
                </a:lnTo>
                <a:lnTo>
                  <a:pt x="3452151" y="3938"/>
                </a:lnTo>
                <a:cubicBezTo>
                  <a:pt x="3457081" y="28033"/>
                  <a:pt x="3459670" y="52981"/>
                  <a:pt x="3459670" y="78533"/>
                </a:cubicBezTo>
                <a:cubicBezTo>
                  <a:pt x="3459670" y="206295"/>
                  <a:pt x="3394938" y="318938"/>
                  <a:pt x="3296481" y="385454"/>
                </a:cubicBezTo>
                <a:lnTo>
                  <a:pt x="3239155" y="416570"/>
                </a:lnTo>
                <a:lnTo>
                  <a:pt x="3235599" y="451840"/>
                </a:lnTo>
                <a:cubicBezTo>
                  <a:pt x="3205945" y="596757"/>
                  <a:pt x="3077722" y="705769"/>
                  <a:pt x="2924039" y="705769"/>
                </a:cubicBezTo>
                <a:lnTo>
                  <a:pt x="2906732" y="704025"/>
                </a:lnTo>
                <a:lnTo>
                  <a:pt x="2909090" y="727419"/>
                </a:lnTo>
                <a:cubicBezTo>
                  <a:pt x="2909090" y="950742"/>
                  <a:pt x="2750682" y="1137066"/>
                  <a:pt x="2540098" y="1180157"/>
                </a:cubicBezTo>
                <a:lnTo>
                  <a:pt x="2494679" y="1184736"/>
                </a:lnTo>
                <a:lnTo>
                  <a:pt x="2489386" y="1237248"/>
                </a:lnTo>
                <a:cubicBezTo>
                  <a:pt x="2476728" y="1299103"/>
                  <a:pt x="2443034" y="1353296"/>
                  <a:pt x="2396106" y="1392025"/>
                </a:cubicBezTo>
                <a:lnTo>
                  <a:pt x="2340303" y="1424040"/>
                </a:lnTo>
                <a:lnTo>
                  <a:pt x="2350156" y="1455781"/>
                </a:lnTo>
                <a:cubicBezTo>
                  <a:pt x="2355622" y="1482495"/>
                  <a:pt x="2358493" y="1510155"/>
                  <a:pt x="2358493" y="1538486"/>
                </a:cubicBezTo>
                <a:cubicBezTo>
                  <a:pt x="2358493" y="1765130"/>
                  <a:pt x="2174761" y="1948862"/>
                  <a:pt x="1948117" y="1948862"/>
                </a:cubicBezTo>
                <a:lnTo>
                  <a:pt x="1942480" y="1948294"/>
                </a:lnTo>
                <a:lnTo>
                  <a:pt x="1944303" y="1966377"/>
                </a:lnTo>
                <a:cubicBezTo>
                  <a:pt x="1944303" y="2309460"/>
                  <a:pt x="1666180" y="2587583"/>
                  <a:pt x="1323097" y="2587583"/>
                </a:cubicBezTo>
                <a:cubicBezTo>
                  <a:pt x="1258769" y="2587583"/>
                  <a:pt x="1196725" y="2577805"/>
                  <a:pt x="1138369" y="2559655"/>
                </a:cubicBezTo>
                <a:lnTo>
                  <a:pt x="1112793" y="2549578"/>
                </a:lnTo>
                <a:lnTo>
                  <a:pt x="1104858" y="2575141"/>
                </a:lnTo>
                <a:cubicBezTo>
                  <a:pt x="1042559" y="2722431"/>
                  <a:pt x="896714" y="2825780"/>
                  <a:pt x="726731" y="2825780"/>
                </a:cubicBezTo>
                <a:cubicBezTo>
                  <a:pt x="556748" y="2825780"/>
                  <a:pt x="410903" y="2722431"/>
                  <a:pt x="348604" y="2575141"/>
                </a:cubicBezTo>
                <a:lnTo>
                  <a:pt x="331175" y="2518994"/>
                </a:lnTo>
                <a:lnTo>
                  <a:pt x="316355" y="2520301"/>
                </a:lnTo>
                <a:cubicBezTo>
                  <a:pt x="203033" y="2520301"/>
                  <a:pt x="100439" y="2474368"/>
                  <a:pt x="26176" y="2400105"/>
                </a:cubicBezTo>
                <a:lnTo>
                  <a:pt x="0" y="2368380"/>
                </a:lnTo>
                <a:lnTo>
                  <a:pt x="0" y="2071687"/>
                </a:lnTo>
                <a:close/>
              </a:path>
            </a:pathLst>
          </a:custGeom>
          <a:solidFill>
            <a:srgbClr val="FFEF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77" name="任意多边形: 形状 176"/>
          <p:cNvSpPr/>
          <p:nvPr/>
        </p:nvSpPr>
        <p:spPr>
          <a:xfrm>
            <a:off x="-19964" y="0"/>
            <a:ext cx="2560033" cy="2124464"/>
          </a:xfrm>
          <a:custGeom>
            <a:avLst/>
            <a:gdLst>
              <a:gd name="connsiteX0" fmla="*/ 0 w 2560033"/>
              <a:gd name="connsiteY0" fmla="*/ 0 h 2124464"/>
              <a:gd name="connsiteX1" fmla="*/ 2343568 w 2560033"/>
              <a:gd name="connsiteY1" fmla="*/ 0 h 2124464"/>
              <a:gd name="connsiteX2" fmla="*/ 2377889 w 2560033"/>
              <a:gd name="connsiteY2" fmla="*/ 63231 h 2124464"/>
              <a:gd name="connsiteX3" fmla="*/ 2418227 w 2560033"/>
              <a:gd name="connsiteY3" fmla="*/ 263036 h 2124464"/>
              <a:gd name="connsiteX4" fmla="*/ 2417933 w 2560033"/>
              <a:gd name="connsiteY4" fmla="*/ 265955 h 2124464"/>
              <a:gd name="connsiteX5" fmla="*/ 2461440 w 2560033"/>
              <a:gd name="connsiteY5" fmla="*/ 301852 h 2124464"/>
              <a:gd name="connsiteX6" fmla="*/ 2560033 w 2560033"/>
              <a:gd name="connsiteY6" fmla="*/ 539876 h 2124464"/>
              <a:gd name="connsiteX7" fmla="*/ 2291256 w 2560033"/>
              <a:gd name="connsiteY7" fmla="*/ 869654 h 2124464"/>
              <a:gd name="connsiteX8" fmla="*/ 2280004 w 2560033"/>
              <a:gd name="connsiteY8" fmla="*/ 870789 h 2124464"/>
              <a:gd name="connsiteX9" fmla="*/ 2276724 w 2560033"/>
              <a:gd name="connsiteY9" fmla="*/ 903332 h 2124464"/>
              <a:gd name="connsiteX10" fmla="*/ 2111245 w 2560033"/>
              <a:gd name="connsiteY10" fmla="*/ 1095339 h 2124464"/>
              <a:gd name="connsiteX11" fmla="*/ 2027113 w 2560033"/>
              <a:gd name="connsiteY11" fmla="*/ 1110187 h 2124464"/>
              <a:gd name="connsiteX12" fmla="*/ 2034114 w 2560033"/>
              <a:gd name="connsiteY12" fmla="*/ 1179639 h 2124464"/>
              <a:gd name="connsiteX13" fmla="*/ 1604399 w 2560033"/>
              <a:gd name="connsiteY13" fmla="*/ 1609354 h 2124464"/>
              <a:gd name="connsiteX14" fmla="*/ 1517797 w 2560033"/>
              <a:gd name="connsiteY14" fmla="*/ 1600624 h 2124464"/>
              <a:gd name="connsiteX15" fmla="*/ 1482261 w 2560033"/>
              <a:gd name="connsiteY15" fmla="*/ 1589593 h 2124464"/>
              <a:gd name="connsiteX16" fmla="*/ 1472728 w 2560033"/>
              <a:gd name="connsiteY16" fmla="*/ 1620305 h 2124464"/>
              <a:gd name="connsiteX17" fmla="*/ 1053098 w 2560033"/>
              <a:gd name="connsiteY17" fmla="*/ 1898454 h 2124464"/>
              <a:gd name="connsiteX18" fmla="*/ 961315 w 2560033"/>
              <a:gd name="connsiteY18" fmla="*/ 1889202 h 2124464"/>
              <a:gd name="connsiteX19" fmla="*/ 930705 w 2560033"/>
              <a:gd name="connsiteY19" fmla="*/ 1879699 h 2124464"/>
              <a:gd name="connsiteX20" fmla="*/ 930450 w 2560033"/>
              <a:gd name="connsiteY20" fmla="*/ 1882229 h 2124464"/>
              <a:gd name="connsiteX21" fmla="*/ 633237 w 2560033"/>
              <a:gd name="connsiteY21" fmla="*/ 2124464 h 2124464"/>
              <a:gd name="connsiteX22" fmla="*/ 463617 w 2560033"/>
              <a:gd name="connsiteY22" fmla="*/ 2072652 h 2124464"/>
              <a:gd name="connsiteX23" fmla="*/ 445316 w 2560033"/>
              <a:gd name="connsiteY23" fmla="*/ 2057553 h 2124464"/>
              <a:gd name="connsiteX24" fmla="*/ 433041 w 2560033"/>
              <a:gd name="connsiteY24" fmla="*/ 2064215 h 2124464"/>
              <a:gd name="connsiteX25" fmla="*/ 245006 w 2560033"/>
              <a:gd name="connsiteY25" fmla="*/ 2102178 h 2124464"/>
              <a:gd name="connsiteX26" fmla="*/ 56971 w 2560033"/>
              <a:gd name="connsiteY26" fmla="*/ 2064216 h 2124464"/>
              <a:gd name="connsiteX27" fmla="*/ 0 w 2560033"/>
              <a:gd name="connsiteY27" fmla="*/ 2033293 h 2124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60033" h="2124464">
                <a:moveTo>
                  <a:pt x="0" y="0"/>
                </a:moveTo>
                <a:lnTo>
                  <a:pt x="2343568" y="0"/>
                </a:lnTo>
                <a:lnTo>
                  <a:pt x="2377889" y="63231"/>
                </a:lnTo>
                <a:cubicBezTo>
                  <a:pt x="2403864" y="124643"/>
                  <a:pt x="2418227" y="192162"/>
                  <a:pt x="2418227" y="263036"/>
                </a:cubicBezTo>
                <a:lnTo>
                  <a:pt x="2417933" y="265955"/>
                </a:lnTo>
                <a:lnTo>
                  <a:pt x="2461440" y="301852"/>
                </a:lnTo>
                <a:cubicBezTo>
                  <a:pt x="2522356" y="362768"/>
                  <a:pt x="2560033" y="446922"/>
                  <a:pt x="2560033" y="539876"/>
                </a:cubicBezTo>
                <a:cubicBezTo>
                  <a:pt x="2560033" y="702546"/>
                  <a:pt x="2444647" y="838266"/>
                  <a:pt x="2291256" y="869654"/>
                </a:cubicBezTo>
                <a:lnTo>
                  <a:pt x="2280004" y="870789"/>
                </a:lnTo>
                <a:lnTo>
                  <a:pt x="2276724" y="903332"/>
                </a:lnTo>
                <a:cubicBezTo>
                  <a:pt x="2258523" y="992275"/>
                  <a:pt x="2194951" y="1064691"/>
                  <a:pt x="2111245" y="1095339"/>
                </a:cubicBezTo>
                <a:lnTo>
                  <a:pt x="2027113" y="1110187"/>
                </a:lnTo>
                <a:lnTo>
                  <a:pt x="2034114" y="1179639"/>
                </a:lnTo>
                <a:cubicBezTo>
                  <a:pt x="2034114" y="1416964"/>
                  <a:pt x="1841724" y="1609354"/>
                  <a:pt x="1604399" y="1609354"/>
                </a:cubicBezTo>
                <a:cubicBezTo>
                  <a:pt x="1574733" y="1609354"/>
                  <a:pt x="1545770" y="1606348"/>
                  <a:pt x="1517797" y="1600624"/>
                </a:cubicBezTo>
                <a:lnTo>
                  <a:pt x="1482261" y="1589593"/>
                </a:lnTo>
                <a:lnTo>
                  <a:pt x="1472728" y="1620305"/>
                </a:lnTo>
                <a:cubicBezTo>
                  <a:pt x="1403592" y="1783761"/>
                  <a:pt x="1241739" y="1898454"/>
                  <a:pt x="1053098" y="1898454"/>
                </a:cubicBezTo>
                <a:cubicBezTo>
                  <a:pt x="1021658" y="1898454"/>
                  <a:pt x="990962" y="1895268"/>
                  <a:pt x="961315" y="1889202"/>
                </a:cubicBezTo>
                <a:lnTo>
                  <a:pt x="930705" y="1879699"/>
                </a:lnTo>
                <a:lnTo>
                  <a:pt x="930450" y="1882229"/>
                </a:lnTo>
                <a:cubicBezTo>
                  <a:pt x="902161" y="2020472"/>
                  <a:pt x="779843" y="2124464"/>
                  <a:pt x="633237" y="2124464"/>
                </a:cubicBezTo>
                <a:cubicBezTo>
                  <a:pt x="570406" y="2124464"/>
                  <a:pt x="512036" y="2105364"/>
                  <a:pt x="463617" y="2072652"/>
                </a:cubicBezTo>
                <a:lnTo>
                  <a:pt x="445316" y="2057553"/>
                </a:lnTo>
                <a:lnTo>
                  <a:pt x="433041" y="2064215"/>
                </a:lnTo>
                <a:cubicBezTo>
                  <a:pt x="375247" y="2088660"/>
                  <a:pt x="311705" y="2102178"/>
                  <a:pt x="245006" y="2102178"/>
                </a:cubicBezTo>
                <a:cubicBezTo>
                  <a:pt x="178307" y="2102178"/>
                  <a:pt x="114765" y="2088661"/>
                  <a:pt x="56971" y="2064216"/>
                </a:cubicBezTo>
                <a:lnTo>
                  <a:pt x="0" y="20332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78" name="组合 177"/>
          <p:cNvGrpSpPr/>
          <p:nvPr/>
        </p:nvGrpSpPr>
        <p:grpSpPr>
          <a:xfrm rot="1805704">
            <a:off x="1934401" y="692500"/>
            <a:ext cx="484987" cy="497239"/>
            <a:chOff x="-384780" y="711585"/>
            <a:chExt cx="1575633" cy="1615435"/>
          </a:xfrm>
        </p:grpSpPr>
        <p:sp>
          <p:nvSpPr>
            <p:cNvPr id="179" name="任意多边形: 形状 178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0" name="任意多边形: 形状 179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81" name="组合 180"/>
          <p:cNvGrpSpPr/>
          <p:nvPr/>
        </p:nvGrpSpPr>
        <p:grpSpPr>
          <a:xfrm rot="21229859">
            <a:off x="971750" y="2424768"/>
            <a:ext cx="331908" cy="340293"/>
            <a:chOff x="-384780" y="711585"/>
            <a:chExt cx="1575633" cy="1615435"/>
          </a:xfrm>
        </p:grpSpPr>
        <p:sp>
          <p:nvSpPr>
            <p:cNvPr id="182" name="任意多边形: 形状 181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3" name="任意多边形: 形状 182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84" name="组合 183"/>
          <p:cNvGrpSpPr/>
          <p:nvPr/>
        </p:nvGrpSpPr>
        <p:grpSpPr>
          <a:xfrm rot="832533">
            <a:off x="1464936" y="1872636"/>
            <a:ext cx="271568" cy="278428"/>
            <a:chOff x="-384780" y="711585"/>
            <a:chExt cx="1575633" cy="1615435"/>
          </a:xfrm>
        </p:grpSpPr>
        <p:sp>
          <p:nvSpPr>
            <p:cNvPr id="185" name="任意多边形: 形状 184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6" name="任意多边形: 形状 185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87" name="组合 186"/>
          <p:cNvGrpSpPr/>
          <p:nvPr/>
        </p:nvGrpSpPr>
        <p:grpSpPr>
          <a:xfrm rot="21229859">
            <a:off x="2116693" y="2395917"/>
            <a:ext cx="331908" cy="340293"/>
            <a:chOff x="-384780" y="711585"/>
            <a:chExt cx="1575633" cy="1615435"/>
          </a:xfrm>
        </p:grpSpPr>
        <p:sp>
          <p:nvSpPr>
            <p:cNvPr id="188" name="任意多边形: 形状 187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89" name="任意多边形: 形状 188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0" name="组合 189"/>
          <p:cNvGrpSpPr/>
          <p:nvPr/>
        </p:nvGrpSpPr>
        <p:grpSpPr>
          <a:xfrm rot="832533">
            <a:off x="3084095" y="205279"/>
            <a:ext cx="337229" cy="345748"/>
            <a:chOff x="-384780" y="711585"/>
            <a:chExt cx="1575633" cy="1615435"/>
          </a:xfrm>
        </p:grpSpPr>
        <p:sp>
          <p:nvSpPr>
            <p:cNvPr id="191" name="任意多边形: 形状 190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2" name="任意多边形: 形状 191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3" name="组合 192"/>
          <p:cNvGrpSpPr/>
          <p:nvPr/>
        </p:nvGrpSpPr>
        <p:grpSpPr>
          <a:xfrm>
            <a:off x="1051317" y="3585016"/>
            <a:ext cx="340376" cy="348975"/>
            <a:chOff x="-384780" y="711585"/>
            <a:chExt cx="1575633" cy="1615435"/>
          </a:xfrm>
        </p:grpSpPr>
        <p:sp>
          <p:nvSpPr>
            <p:cNvPr id="194" name="任意多边形: 形状 193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5" name="任意多边形: 形状 194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6" name="组合 195"/>
          <p:cNvGrpSpPr/>
          <p:nvPr/>
        </p:nvGrpSpPr>
        <p:grpSpPr>
          <a:xfrm>
            <a:off x="394263" y="356186"/>
            <a:ext cx="720552" cy="738755"/>
            <a:chOff x="-384780" y="711585"/>
            <a:chExt cx="1575633" cy="1615435"/>
          </a:xfrm>
        </p:grpSpPr>
        <p:sp>
          <p:nvSpPr>
            <p:cNvPr id="197" name="任意多边形: 形状 196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98" name="任意多边形: 形状 197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99" name="组合 198"/>
          <p:cNvGrpSpPr/>
          <p:nvPr/>
        </p:nvGrpSpPr>
        <p:grpSpPr>
          <a:xfrm rot="1805704">
            <a:off x="319921" y="1484816"/>
            <a:ext cx="475733" cy="487751"/>
            <a:chOff x="-384780" y="711585"/>
            <a:chExt cx="1575633" cy="1615435"/>
          </a:xfrm>
        </p:grpSpPr>
        <p:sp>
          <p:nvSpPr>
            <p:cNvPr id="200" name="任意多边形: 形状 199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FEF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1" name="任意多边形: 形状 200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02" name="任意多边形: 形状 201"/>
          <p:cNvSpPr/>
          <p:nvPr/>
        </p:nvSpPr>
        <p:spPr>
          <a:xfrm>
            <a:off x="9889216" y="0"/>
            <a:ext cx="2302784" cy="1703630"/>
          </a:xfrm>
          <a:custGeom>
            <a:avLst/>
            <a:gdLst>
              <a:gd name="connsiteX0" fmla="*/ 5524 w 2302784"/>
              <a:gd name="connsiteY0" fmla="*/ 0 h 1703630"/>
              <a:gd name="connsiteX1" fmla="*/ 2302784 w 2302784"/>
              <a:gd name="connsiteY1" fmla="*/ 0 h 1703630"/>
              <a:gd name="connsiteX2" fmla="*/ 2302784 w 2302784"/>
              <a:gd name="connsiteY2" fmla="*/ 1555638 h 1703630"/>
              <a:gd name="connsiteX3" fmla="*/ 2266467 w 2302784"/>
              <a:gd name="connsiteY3" fmla="*/ 1544364 h 1703630"/>
              <a:gd name="connsiteX4" fmla="*/ 2233376 w 2302784"/>
              <a:gd name="connsiteY4" fmla="*/ 1526403 h 1703630"/>
              <a:gd name="connsiteX5" fmla="*/ 2205095 w 2302784"/>
              <a:gd name="connsiteY5" fmla="*/ 1565190 h 1703630"/>
              <a:gd name="connsiteX6" fmla="*/ 1902176 w 2302784"/>
              <a:gd name="connsiteY6" fmla="*/ 1703630 h 1703630"/>
              <a:gd name="connsiteX7" fmla="*/ 1501568 w 2302784"/>
              <a:gd name="connsiteY7" fmla="*/ 1303022 h 1703630"/>
              <a:gd name="connsiteX8" fmla="*/ 1505907 w 2302784"/>
              <a:gd name="connsiteY8" fmla="*/ 1259983 h 1703630"/>
              <a:gd name="connsiteX9" fmla="*/ 1478054 w 2302784"/>
              <a:gd name="connsiteY9" fmla="*/ 1268629 h 1703630"/>
              <a:gd name="connsiteX10" fmla="*/ 1420597 w 2302784"/>
              <a:gd name="connsiteY10" fmla="*/ 1274421 h 1703630"/>
              <a:gd name="connsiteX11" fmla="*/ 1219003 w 2302784"/>
              <a:gd name="connsiteY11" fmla="*/ 1190918 h 1703630"/>
              <a:gd name="connsiteX12" fmla="*/ 1211380 w 2302784"/>
              <a:gd name="connsiteY12" fmla="*/ 1179612 h 1703630"/>
              <a:gd name="connsiteX13" fmla="*/ 1157396 w 2302784"/>
              <a:gd name="connsiteY13" fmla="*/ 1241951 h 1703630"/>
              <a:gd name="connsiteX14" fmla="*/ 852110 w 2302784"/>
              <a:gd name="connsiteY14" fmla="*/ 1359902 h 1703630"/>
              <a:gd name="connsiteX15" fmla="*/ 398070 w 2302784"/>
              <a:gd name="connsiteY15" fmla="*/ 905862 h 1703630"/>
              <a:gd name="connsiteX16" fmla="*/ 475613 w 2302784"/>
              <a:gd name="connsiteY16" fmla="*/ 652004 h 1703630"/>
              <a:gd name="connsiteX17" fmla="*/ 476727 w 2302784"/>
              <a:gd name="connsiteY17" fmla="*/ 650654 h 1703630"/>
              <a:gd name="connsiteX18" fmla="*/ 468096 w 2302784"/>
              <a:gd name="connsiteY18" fmla="*/ 649893 h 1703630"/>
              <a:gd name="connsiteX19" fmla="*/ 160192 w 2302784"/>
              <a:gd name="connsiteY19" fmla="*/ 349592 h 1703630"/>
              <a:gd name="connsiteX20" fmla="*/ 153413 w 2302784"/>
              <a:gd name="connsiteY20" fmla="*/ 282340 h 1703630"/>
              <a:gd name="connsiteX21" fmla="*/ 128334 w 2302784"/>
              <a:gd name="connsiteY21" fmla="*/ 268728 h 1703630"/>
              <a:gd name="connsiteX22" fmla="*/ 0 w 2302784"/>
              <a:gd name="connsiteY22" fmla="*/ 27361 h 1703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302784" h="1703630">
                <a:moveTo>
                  <a:pt x="5524" y="0"/>
                </a:moveTo>
                <a:lnTo>
                  <a:pt x="2302784" y="0"/>
                </a:lnTo>
                <a:lnTo>
                  <a:pt x="2302784" y="1555638"/>
                </a:lnTo>
                <a:lnTo>
                  <a:pt x="2266467" y="1544364"/>
                </a:lnTo>
                <a:lnTo>
                  <a:pt x="2233376" y="1526403"/>
                </a:lnTo>
                <a:lnTo>
                  <a:pt x="2205095" y="1565190"/>
                </a:lnTo>
                <a:cubicBezTo>
                  <a:pt x="2131640" y="1649989"/>
                  <a:pt x="2023172" y="1703630"/>
                  <a:pt x="1902176" y="1703630"/>
                </a:cubicBezTo>
                <a:cubicBezTo>
                  <a:pt x="1680926" y="1703630"/>
                  <a:pt x="1501568" y="1524272"/>
                  <a:pt x="1501568" y="1303022"/>
                </a:cubicBezTo>
                <a:lnTo>
                  <a:pt x="1505907" y="1259983"/>
                </a:lnTo>
                <a:lnTo>
                  <a:pt x="1478054" y="1268629"/>
                </a:lnTo>
                <a:cubicBezTo>
                  <a:pt x="1459495" y="1272427"/>
                  <a:pt x="1440279" y="1274421"/>
                  <a:pt x="1420597" y="1274421"/>
                </a:cubicBezTo>
                <a:cubicBezTo>
                  <a:pt x="1341870" y="1274421"/>
                  <a:pt x="1270595" y="1242511"/>
                  <a:pt x="1219003" y="1190918"/>
                </a:cubicBezTo>
                <a:lnTo>
                  <a:pt x="1211380" y="1179612"/>
                </a:lnTo>
                <a:lnTo>
                  <a:pt x="1157396" y="1241951"/>
                </a:lnTo>
                <a:cubicBezTo>
                  <a:pt x="1076764" y="1315236"/>
                  <a:pt x="969653" y="1359902"/>
                  <a:pt x="852110" y="1359902"/>
                </a:cubicBezTo>
                <a:cubicBezTo>
                  <a:pt x="601351" y="1359902"/>
                  <a:pt x="398070" y="1156621"/>
                  <a:pt x="398070" y="905862"/>
                </a:cubicBezTo>
                <a:cubicBezTo>
                  <a:pt x="398070" y="811827"/>
                  <a:pt x="426656" y="724469"/>
                  <a:pt x="475613" y="652004"/>
                </a:cubicBezTo>
                <a:lnTo>
                  <a:pt x="476727" y="650654"/>
                </a:lnTo>
                <a:lnTo>
                  <a:pt x="468096" y="649893"/>
                </a:lnTo>
                <a:cubicBezTo>
                  <a:pt x="313817" y="622334"/>
                  <a:pt x="191491" y="502543"/>
                  <a:pt x="160192" y="349592"/>
                </a:cubicBezTo>
                <a:lnTo>
                  <a:pt x="153413" y="282340"/>
                </a:lnTo>
                <a:lnTo>
                  <a:pt x="128334" y="268728"/>
                </a:lnTo>
                <a:cubicBezTo>
                  <a:pt x="50906" y="216419"/>
                  <a:pt x="0" y="127835"/>
                  <a:pt x="0" y="27361"/>
                </a:cubicBezTo>
                <a:close/>
              </a:path>
            </a:pathLst>
          </a:custGeom>
          <a:solidFill>
            <a:srgbClr val="FFEF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03" name="组合 202"/>
          <p:cNvGrpSpPr/>
          <p:nvPr/>
        </p:nvGrpSpPr>
        <p:grpSpPr>
          <a:xfrm rot="20200801">
            <a:off x="10660564" y="383463"/>
            <a:ext cx="425466" cy="436215"/>
            <a:chOff x="-384780" y="711585"/>
            <a:chExt cx="1575633" cy="1615435"/>
          </a:xfrm>
        </p:grpSpPr>
        <p:sp>
          <p:nvSpPr>
            <p:cNvPr id="204" name="任意多边形: 形状 203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5" name="任意多边形: 形状 204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6" name="组合 205"/>
          <p:cNvGrpSpPr/>
          <p:nvPr/>
        </p:nvGrpSpPr>
        <p:grpSpPr>
          <a:xfrm rot="832533">
            <a:off x="11420180" y="965356"/>
            <a:ext cx="337229" cy="345748"/>
            <a:chOff x="-384780" y="711585"/>
            <a:chExt cx="1575633" cy="1615435"/>
          </a:xfrm>
        </p:grpSpPr>
        <p:sp>
          <p:nvSpPr>
            <p:cNvPr id="207" name="任意多边形: 形状 206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08" name="任意多边形: 形状 207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09" name="组合 208"/>
          <p:cNvGrpSpPr/>
          <p:nvPr/>
        </p:nvGrpSpPr>
        <p:grpSpPr>
          <a:xfrm rot="19120652">
            <a:off x="11534974" y="222924"/>
            <a:ext cx="274755" cy="281696"/>
            <a:chOff x="-384780" y="711585"/>
            <a:chExt cx="1575633" cy="1615435"/>
          </a:xfrm>
        </p:grpSpPr>
        <p:sp>
          <p:nvSpPr>
            <p:cNvPr id="210" name="任意多边形: 形状 209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1" name="任意多边形: 形状 210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212" name="组合 211"/>
          <p:cNvGrpSpPr/>
          <p:nvPr/>
        </p:nvGrpSpPr>
        <p:grpSpPr>
          <a:xfrm rot="983972">
            <a:off x="9994451" y="613505"/>
            <a:ext cx="217171" cy="222657"/>
            <a:chOff x="-384780" y="711585"/>
            <a:chExt cx="1575633" cy="1615435"/>
          </a:xfrm>
        </p:grpSpPr>
        <p:sp>
          <p:nvSpPr>
            <p:cNvPr id="213" name="任意多边形: 形状 212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14" name="任意多边形: 形状 213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216" name="任意多边形: 形状 215"/>
          <p:cNvSpPr/>
          <p:nvPr/>
        </p:nvSpPr>
        <p:spPr>
          <a:xfrm>
            <a:off x="5128814" y="5337389"/>
            <a:ext cx="7063187" cy="1520611"/>
          </a:xfrm>
          <a:custGeom>
            <a:avLst/>
            <a:gdLst>
              <a:gd name="connsiteX0" fmla="*/ 6537926 w 7063187"/>
              <a:gd name="connsiteY0" fmla="*/ 113 h 1520611"/>
              <a:gd name="connsiteX1" fmla="*/ 6927118 w 7063187"/>
              <a:gd name="connsiteY1" fmla="*/ 9464 h 1520611"/>
              <a:gd name="connsiteX2" fmla="*/ 7063187 w 7063187"/>
              <a:gd name="connsiteY2" fmla="*/ 20323 h 1520611"/>
              <a:gd name="connsiteX3" fmla="*/ 7063187 w 7063187"/>
              <a:gd name="connsiteY3" fmla="*/ 1520611 h 1520611"/>
              <a:gd name="connsiteX4" fmla="*/ 0 w 7063187"/>
              <a:gd name="connsiteY4" fmla="*/ 1520611 h 1520611"/>
              <a:gd name="connsiteX5" fmla="*/ 134188 w 7063187"/>
              <a:gd name="connsiteY5" fmla="*/ 1460803 h 1520611"/>
              <a:gd name="connsiteX6" fmla="*/ 3911270 w 7063187"/>
              <a:gd name="connsiteY6" fmla="*/ 296977 h 1520611"/>
              <a:gd name="connsiteX7" fmla="*/ 6537926 w 7063187"/>
              <a:gd name="connsiteY7" fmla="*/ 113 h 1520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63187" h="1520611">
                <a:moveTo>
                  <a:pt x="6537926" y="113"/>
                </a:moveTo>
                <a:cubicBezTo>
                  <a:pt x="6676329" y="-643"/>
                  <a:pt x="6806813" y="2361"/>
                  <a:pt x="6927118" y="9464"/>
                </a:cubicBezTo>
                <a:lnTo>
                  <a:pt x="7063187" y="20323"/>
                </a:lnTo>
                <a:lnTo>
                  <a:pt x="7063187" y="1520611"/>
                </a:lnTo>
                <a:lnTo>
                  <a:pt x="0" y="1520611"/>
                </a:lnTo>
                <a:lnTo>
                  <a:pt x="134188" y="1460803"/>
                </a:lnTo>
                <a:cubicBezTo>
                  <a:pt x="963739" y="1107079"/>
                  <a:pt x="2810803" y="519532"/>
                  <a:pt x="3911270" y="296977"/>
                </a:cubicBezTo>
                <a:cubicBezTo>
                  <a:pt x="4775923" y="122113"/>
                  <a:pt x="5776710" y="4266"/>
                  <a:pt x="6537926" y="113"/>
                </a:cubicBezTo>
                <a:close/>
              </a:path>
            </a:pathLst>
          </a:custGeom>
          <a:solidFill>
            <a:srgbClr val="D7E9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7" name="任意多边形: 形状 216"/>
          <p:cNvSpPr/>
          <p:nvPr/>
        </p:nvSpPr>
        <p:spPr>
          <a:xfrm>
            <a:off x="1" y="5375724"/>
            <a:ext cx="9245455" cy="1482275"/>
          </a:xfrm>
          <a:custGeom>
            <a:avLst/>
            <a:gdLst>
              <a:gd name="connsiteX0" fmla="*/ 469879 w 8170295"/>
              <a:gd name="connsiteY0" fmla="*/ 1264 h 1809800"/>
              <a:gd name="connsiteX1" fmla="*/ 4736506 w 8170295"/>
              <a:gd name="connsiteY1" fmla="*/ 697207 h 1809800"/>
              <a:gd name="connsiteX2" fmla="*/ 8094536 w 8170295"/>
              <a:gd name="connsiteY2" fmla="*/ 1777400 h 1809800"/>
              <a:gd name="connsiteX3" fmla="*/ 8170295 w 8170295"/>
              <a:gd name="connsiteY3" fmla="*/ 1809800 h 1809800"/>
              <a:gd name="connsiteX4" fmla="*/ 0 w 8170295"/>
              <a:gd name="connsiteY4" fmla="*/ 1809800 h 1809800"/>
              <a:gd name="connsiteX5" fmla="*/ 0 w 8170295"/>
              <a:gd name="connsiteY5" fmla="*/ 15385 h 1809800"/>
              <a:gd name="connsiteX6" fmla="*/ 209442 w 8170295"/>
              <a:gd name="connsiteY6" fmla="*/ 2112 h 1809800"/>
              <a:gd name="connsiteX7" fmla="*/ 469879 w 8170295"/>
              <a:gd name="connsiteY7" fmla="*/ 1264 h 1809800"/>
              <a:gd name="connsiteX0-1" fmla="*/ 469879 w 8170295"/>
              <a:gd name="connsiteY0-2" fmla="*/ 1264 h 1809800"/>
              <a:gd name="connsiteX1-3" fmla="*/ 4938522 w 8170295"/>
              <a:gd name="connsiteY1-4" fmla="*/ 516232 h 1809800"/>
              <a:gd name="connsiteX2-5" fmla="*/ 8094536 w 8170295"/>
              <a:gd name="connsiteY2-6" fmla="*/ 1777400 h 1809800"/>
              <a:gd name="connsiteX3-7" fmla="*/ 8170295 w 8170295"/>
              <a:gd name="connsiteY3-8" fmla="*/ 1809800 h 1809800"/>
              <a:gd name="connsiteX4-9" fmla="*/ 0 w 8170295"/>
              <a:gd name="connsiteY4-10" fmla="*/ 1809800 h 1809800"/>
              <a:gd name="connsiteX5-11" fmla="*/ 0 w 8170295"/>
              <a:gd name="connsiteY5-12" fmla="*/ 15385 h 1809800"/>
              <a:gd name="connsiteX6-13" fmla="*/ 209442 w 8170295"/>
              <a:gd name="connsiteY6-14" fmla="*/ 2112 h 1809800"/>
              <a:gd name="connsiteX7-15" fmla="*/ 469879 w 8170295"/>
              <a:gd name="connsiteY7-16" fmla="*/ 1264 h 1809800"/>
              <a:gd name="connsiteX0-17" fmla="*/ 469879 w 8170295"/>
              <a:gd name="connsiteY0-18" fmla="*/ 1264 h 1809800"/>
              <a:gd name="connsiteX1-19" fmla="*/ 5022696 w 8170295"/>
              <a:gd name="connsiteY1-20" fmla="*/ 430507 h 1809800"/>
              <a:gd name="connsiteX2-21" fmla="*/ 8094536 w 8170295"/>
              <a:gd name="connsiteY2-22" fmla="*/ 1777400 h 1809800"/>
              <a:gd name="connsiteX3-23" fmla="*/ 8170295 w 8170295"/>
              <a:gd name="connsiteY3-24" fmla="*/ 1809800 h 1809800"/>
              <a:gd name="connsiteX4-25" fmla="*/ 0 w 8170295"/>
              <a:gd name="connsiteY4-26" fmla="*/ 1809800 h 1809800"/>
              <a:gd name="connsiteX5-27" fmla="*/ 0 w 8170295"/>
              <a:gd name="connsiteY5-28" fmla="*/ 15385 h 1809800"/>
              <a:gd name="connsiteX6-29" fmla="*/ 209442 w 8170295"/>
              <a:gd name="connsiteY6-30" fmla="*/ 2112 h 1809800"/>
              <a:gd name="connsiteX7-31" fmla="*/ 469879 w 8170295"/>
              <a:gd name="connsiteY7-32" fmla="*/ 1264 h 18098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8170295" h="1809800">
                <a:moveTo>
                  <a:pt x="469879" y="1264"/>
                </a:moveTo>
                <a:cubicBezTo>
                  <a:pt x="1652489" y="25984"/>
                  <a:pt x="3790895" y="141584"/>
                  <a:pt x="5022696" y="430507"/>
                </a:cubicBezTo>
                <a:cubicBezTo>
                  <a:pt x="6064988" y="674980"/>
                  <a:pt x="7211269" y="1411712"/>
                  <a:pt x="8094536" y="1777400"/>
                </a:cubicBezTo>
                <a:lnTo>
                  <a:pt x="8170295" y="1809800"/>
                </a:lnTo>
                <a:lnTo>
                  <a:pt x="0" y="1809800"/>
                </a:lnTo>
                <a:lnTo>
                  <a:pt x="0" y="15385"/>
                </a:lnTo>
                <a:lnTo>
                  <a:pt x="209442" y="2112"/>
                </a:lnTo>
                <a:cubicBezTo>
                  <a:pt x="291901" y="-424"/>
                  <a:pt x="378908" y="-638"/>
                  <a:pt x="469879" y="1264"/>
                </a:cubicBezTo>
                <a:close/>
              </a:path>
            </a:pathLst>
          </a:custGeom>
          <a:solidFill>
            <a:srgbClr val="BDD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8" name="任意多边形: 形状 217"/>
          <p:cNvSpPr/>
          <p:nvPr/>
        </p:nvSpPr>
        <p:spPr>
          <a:xfrm rot="1601367" flipH="1">
            <a:off x="1783618" y="6074438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19" name="任意多边形: 形状 218"/>
          <p:cNvSpPr/>
          <p:nvPr/>
        </p:nvSpPr>
        <p:spPr>
          <a:xfrm rot="1601367" flipH="1">
            <a:off x="508926" y="6482343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0" name="任意多边形: 形状 219"/>
          <p:cNvSpPr/>
          <p:nvPr/>
        </p:nvSpPr>
        <p:spPr>
          <a:xfrm rot="1601367" flipH="1">
            <a:off x="11730575" y="6351642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21" name="组合 220"/>
          <p:cNvGrpSpPr/>
          <p:nvPr/>
        </p:nvGrpSpPr>
        <p:grpSpPr>
          <a:xfrm>
            <a:off x="814128" y="5690529"/>
            <a:ext cx="388378" cy="518486"/>
            <a:chOff x="1071792" y="5131706"/>
            <a:chExt cx="1214795" cy="1621755"/>
          </a:xfrm>
        </p:grpSpPr>
        <p:grpSp>
          <p:nvGrpSpPr>
            <p:cNvPr id="222" name="组合 221"/>
            <p:cNvGrpSpPr/>
            <p:nvPr/>
          </p:nvGrpSpPr>
          <p:grpSpPr>
            <a:xfrm rot="20581369">
              <a:off x="1071792" y="5131706"/>
              <a:ext cx="518631" cy="605036"/>
              <a:chOff x="-344521" y="3017320"/>
              <a:chExt cx="189049" cy="220545"/>
            </a:xfrm>
          </p:grpSpPr>
          <p:sp>
            <p:nvSpPr>
              <p:cNvPr id="258" name="任意多边形: 形状 257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59" name="任意多边形: 形状 258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0" name="组合 249"/>
            <p:cNvGrpSpPr/>
            <p:nvPr/>
          </p:nvGrpSpPr>
          <p:grpSpPr>
            <a:xfrm rot="9759613">
              <a:off x="1767956" y="6148425"/>
              <a:ext cx="518631" cy="605036"/>
              <a:chOff x="-344521" y="3017320"/>
              <a:chExt cx="189049" cy="220545"/>
            </a:xfrm>
          </p:grpSpPr>
          <p:sp>
            <p:nvSpPr>
              <p:cNvPr id="254" name="任意多边形: 形状 253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55" name="任意多边形: 形状 254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1" name="组合 250"/>
            <p:cNvGrpSpPr/>
            <p:nvPr/>
          </p:nvGrpSpPr>
          <p:grpSpPr>
            <a:xfrm rot="2895600">
              <a:off x="1228900" y="5491756"/>
              <a:ext cx="937516" cy="957131"/>
              <a:chOff x="-418164" y="2374527"/>
              <a:chExt cx="323558" cy="330327"/>
            </a:xfrm>
          </p:grpSpPr>
          <p:sp>
            <p:nvSpPr>
              <p:cNvPr id="252" name="任意多边形: 形状 251"/>
              <p:cNvSpPr/>
              <p:nvPr/>
            </p:nvSpPr>
            <p:spPr>
              <a:xfrm rot="21011382">
                <a:off x="-418164" y="2374527"/>
                <a:ext cx="323558" cy="330327"/>
              </a:xfrm>
              <a:custGeom>
                <a:avLst/>
                <a:gdLst>
                  <a:gd name="connsiteX0" fmla="*/ 168201 w 323558"/>
                  <a:gd name="connsiteY0" fmla="*/ 123242 h 330327"/>
                  <a:gd name="connsiteX1" fmla="*/ 148792 w 323558"/>
                  <a:gd name="connsiteY1" fmla="*/ 143482 h 330327"/>
                  <a:gd name="connsiteX2" fmla="*/ 123368 w 323558"/>
                  <a:gd name="connsiteY2" fmla="*/ 154897 h 330327"/>
                  <a:gd name="connsiteX3" fmla="*/ 143483 w 323558"/>
                  <a:gd name="connsiteY3" fmla="*/ 174186 h 330327"/>
                  <a:gd name="connsiteX4" fmla="*/ 155879 w 323558"/>
                  <a:gd name="connsiteY4" fmla="*/ 201797 h 330327"/>
                  <a:gd name="connsiteX5" fmla="*/ 156004 w 323558"/>
                  <a:gd name="connsiteY5" fmla="*/ 206254 h 330327"/>
                  <a:gd name="connsiteX6" fmla="*/ 189546 w 323558"/>
                  <a:gd name="connsiteY6" fmla="*/ 178633 h 330327"/>
                  <a:gd name="connsiteX7" fmla="*/ 208757 w 323558"/>
                  <a:gd name="connsiteY7" fmla="*/ 174754 h 330327"/>
                  <a:gd name="connsiteX8" fmla="*/ 188784 w 323558"/>
                  <a:gd name="connsiteY8" fmla="*/ 166481 h 330327"/>
                  <a:gd name="connsiteX9" fmla="*/ 171864 w 323558"/>
                  <a:gd name="connsiteY9" fmla="*/ 141386 h 330327"/>
                  <a:gd name="connsiteX10" fmla="*/ 116747 w 323558"/>
                  <a:gd name="connsiteY10" fmla="*/ 1167 h 330327"/>
                  <a:gd name="connsiteX11" fmla="*/ 180212 w 323558"/>
                  <a:gd name="connsiteY11" fmla="*/ 61075 h 330327"/>
                  <a:gd name="connsiteX12" fmla="*/ 180386 w 323558"/>
                  <a:gd name="connsiteY12" fmla="*/ 67286 h 330327"/>
                  <a:gd name="connsiteX13" fmla="*/ 188784 w 323558"/>
                  <a:gd name="connsiteY13" fmla="*/ 54831 h 330327"/>
                  <a:gd name="connsiteX14" fmla="*/ 244609 w 323558"/>
                  <a:gd name="connsiteY14" fmla="*/ 31707 h 330327"/>
                  <a:gd name="connsiteX15" fmla="*/ 323558 w 323558"/>
                  <a:gd name="connsiteY15" fmla="*/ 110656 h 330327"/>
                  <a:gd name="connsiteX16" fmla="*/ 275339 w 323558"/>
                  <a:gd name="connsiteY16" fmla="*/ 183401 h 330327"/>
                  <a:gd name="connsiteX17" fmla="*/ 256128 w 323558"/>
                  <a:gd name="connsiteY17" fmla="*/ 187279 h 330327"/>
                  <a:gd name="connsiteX18" fmla="*/ 276101 w 323558"/>
                  <a:gd name="connsiteY18" fmla="*/ 195553 h 330327"/>
                  <a:gd name="connsiteX19" fmla="*/ 299225 w 323558"/>
                  <a:gd name="connsiteY19" fmla="*/ 251378 h 330327"/>
                  <a:gd name="connsiteX20" fmla="*/ 220276 w 323558"/>
                  <a:gd name="connsiteY20" fmla="*/ 330327 h 330327"/>
                  <a:gd name="connsiteX21" fmla="*/ 147531 w 323558"/>
                  <a:gd name="connsiteY21" fmla="*/ 282108 h 330327"/>
                  <a:gd name="connsiteX22" fmla="*/ 143868 w 323558"/>
                  <a:gd name="connsiteY22" fmla="*/ 263964 h 330327"/>
                  <a:gd name="connsiteX23" fmla="*/ 124459 w 323558"/>
                  <a:gd name="connsiteY23" fmla="*/ 284204 h 330327"/>
                  <a:gd name="connsiteX24" fmla="*/ 65510 w 323558"/>
                  <a:gd name="connsiteY24" fmla="*/ 297478 h 330327"/>
                  <a:gd name="connsiteX25" fmla="*/ 1167 w 323558"/>
                  <a:gd name="connsiteY25" fmla="*/ 206231 h 330327"/>
                  <a:gd name="connsiteX26" fmla="*/ 33465 w 323558"/>
                  <a:gd name="connsiteY26" fmla="*/ 155162 h 330327"/>
                  <a:gd name="connsiteX27" fmla="*/ 58889 w 323558"/>
                  <a:gd name="connsiteY27" fmla="*/ 143748 h 330327"/>
                  <a:gd name="connsiteX28" fmla="*/ 38774 w 323558"/>
                  <a:gd name="connsiteY28" fmla="*/ 124459 h 330327"/>
                  <a:gd name="connsiteX29" fmla="*/ 25500 w 323558"/>
                  <a:gd name="connsiteY29" fmla="*/ 65510 h 330327"/>
                  <a:gd name="connsiteX30" fmla="*/ 116747 w 323558"/>
                  <a:gd name="connsiteY30" fmla="*/ 1167 h 33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23558" h="330327">
                    <a:moveTo>
                      <a:pt x="168201" y="123242"/>
                    </a:moveTo>
                    <a:lnTo>
                      <a:pt x="148792" y="143482"/>
                    </a:lnTo>
                    <a:lnTo>
                      <a:pt x="123368" y="154897"/>
                    </a:lnTo>
                    <a:lnTo>
                      <a:pt x="143483" y="174186"/>
                    </a:lnTo>
                    <a:cubicBezTo>
                      <a:pt x="149305" y="182442"/>
                      <a:pt x="153552" y="191809"/>
                      <a:pt x="155879" y="201797"/>
                    </a:cubicBezTo>
                    <a:lnTo>
                      <a:pt x="156004" y="206254"/>
                    </a:lnTo>
                    <a:lnTo>
                      <a:pt x="189546" y="178633"/>
                    </a:lnTo>
                    <a:lnTo>
                      <a:pt x="208757" y="174754"/>
                    </a:lnTo>
                    <a:lnTo>
                      <a:pt x="188784" y="166481"/>
                    </a:lnTo>
                    <a:cubicBezTo>
                      <a:pt x="181640" y="159338"/>
                      <a:pt x="175859" y="150832"/>
                      <a:pt x="171864" y="141386"/>
                    </a:cubicBezTo>
                    <a:close/>
                    <a:moveTo>
                      <a:pt x="116747" y="1167"/>
                    </a:moveTo>
                    <a:cubicBezTo>
                      <a:pt x="148970" y="6739"/>
                      <a:pt x="173230" y="31112"/>
                      <a:pt x="180212" y="61075"/>
                    </a:cubicBezTo>
                    <a:lnTo>
                      <a:pt x="180386" y="67286"/>
                    </a:lnTo>
                    <a:lnTo>
                      <a:pt x="188784" y="54831"/>
                    </a:lnTo>
                    <a:cubicBezTo>
                      <a:pt x="203071" y="40544"/>
                      <a:pt x="222808" y="31707"/>
                      <a:pt x="244609" y="31707"/>
                    </a:cubicBezTo>
                    <a:cubicBezTo>
                      <a:pt x="288211" y="31707"/>
                      <a:pt x="323558" y="67054"/>
                      <a:pt x="323558" y="110656"/>
                    </a:cubicBezTo>
                    <a:cubicBezTo>
                      <a:pt x="323558" y="143358"/>
                      <a:pt x="303675" y="171416"/>
                      <a:pt x="275339" y="183401"/>
                    </a:cubicBezTo>
                    <a:lnTo>
                      <a:pt x="256128" y="187279"/>
                    </a:lnTo>
                    <a:lnTo>
                      <a:pt x="276101" y="195553"/>
                    </a:lnTo>
                    <a:cubicBezTo>
                      <a:pt x="290388" y="209840"/>
                      <a:pt x="299225" y="229577"/>
                      <a:pt x="299225" y="251378"/>
                    </a:cubicBezTo>
                    <a:cubicBezTo>
                      <a:pt x="299225" y="294980"/>
                      <a:pt x="263878" y="330327"/>
                      <a:pt x="220276" y="330327"/>
                    </a:cubicBezTo>
                    <a:cubicBezTo>
                      <a:pt x="187575" y="330327"/>
                      <a:pt x="159517" y="310444"/>
                      <a:pt x="147531" y="282108"/>
                    </a:cubicBezTo>
                    <a:lnTo>
                      <a:pt x="143868" y="263964"/>
                    </a:lnTo>
                    <a:lnTo>
                      <a:pt x="124459" y="284204"/>
                    </a:lnTo>
                    <a:cubicBezTo>
                      <a:pt x="107947" y="295848"/>
                      <a:pt x="86992" y="301192"/>
                      <a:pt x="65510" y="297478"/>
                    </a:cubicBezTo>
                    <a:cubicBezTo>
                      <a:pt x="22546" y="290049"/>
                      <a:pt x="-6262" y="249196"/>
                      <a:pt x="1167" y="206231"/>
                    </a:cubicBezTo>
                    <a:cubicBezTo>
                      <a:pt x="4882" y="184749"/>
                      <a:pt x="16953" y="166806"/>
                      <a:pt x="33465" y="155162"/>
                    </a:cubicBezTo>
                    <a:lnTo>
                      <a:pt x="58889" y="143748"/>
                    </a:lnTo>
                    <a:lnTo>
                      <a:pt x="38774" y="124459"/>
                    </a:lnTo>
                    <a:cubicBezTo>
                      <a:pt x="27130" y="107946"/>
                      <a:pt x="21786" y="86992"/>
                      <a:pt x="25500" y="65510"/>
                    </a:cubicBezTo>
                    <a:cubicBezTo>
                      <a:pt x="32930" y="22545"/>
                      <a:pt x="73782" y="-6262"/>
                      <a:pt x="116747" y="11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53" name="椭圆 252"/>
              <p:cNvSpPr/>
              <p:nvPr/>
            </p:nvSpPr>
            <p:spPr>
              <a:xfrm>
                <a:off x="-319991" y="2471868"/>
                <a:ext cx="126772" cy="12677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265" name="组合 264"/>
          <p:cNvGrpSpPr/>
          <p:nvPr/>
        </p:nvGrpSpPr>
        <p:grpSpPr>
          <a:xfrm rot="17850398">
            <a:off x="10862418" y="5616921"/>
            <a:ext cx="419282" cy="559743"/>
            <a:chOff x="1071792" y="5131706"/>
            <a:chExt cx="1214795" cy="1621755"/>
          </a:xfrm>
        </p:grpSpPr>
        <p:grpSp>
          <p:nvGrpSpPr>
            <p:cNvPr id="370" name="组合 369"/>
            <p:cNvGrpSpPr/>
            <p:nvPr/>
          </p:nvGrpSpPr>
          <p:grpSpPr>
            <a:xfrm rot="20581369">
              <a:off x="1071792" y="5131706"/>
              <a:ext cx="518631" cy="605036"/>
              <a:chOff x="-344521" y="3017320"/>
              <a:chExt cx="189049" cy="220545"/>
            </a:xfrm>
          </p:grpSpPr>
          <p:sp>
            <p:nvSpPr>
              <p:cNvPr id="377" name="任意多边形: 形状 376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8" name="任意多边形: 形状 377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1" name="组合 370"/>
            <p:cNvGrpSpPr/>
            <p:nvPr/>
          </p:nvGrpSpPr>
          <p:grpSpPr>
            <a:xfrm rot="9759613">
              <a:off x="1767956" y="6148425"/>
              <a:ext cx="518631" cy="605036"/>
              <a:chOff x="-344521" y="3017320"/>
              <a:chExt cx="189049" cy="220545"/>
            </a:xfrm>
          </p:grpSpPr>
          <p:sp>
            <p:nvSpPr>
              <p:cNvPr id="375" name="任意多边形: 形状 374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6" name="任意多边形: 形状 375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2" name="组合 371"/>
            <p:cNvGrpSpPr/>
            <p:nvPr/>
          </p:nvGrpSpPr>
          <p:grpSpPr>
            <a:xfrm rot="2895600">
              <a:off x="1228900" y="5491756"/>
              <a:ext cx="937516" cy="957131"/>
              <a:chOff x="-418164" y="2374527"/>
              <a:chExt cx="323558" cy="330327"/>
            </a:xfrm>
          </p:grpSpPr>
          <p:sp>
            <p:nvSpPr>
              <p:cNvPr id="373" name="任意多边形: 形状 372"/>
              <p:cNvSpPr/>
              <p:nvPr/>
            </p:nvSpPr>
            <p:spPr>
              <a:xfrm rot="21011382">
                <a:off x="-418164" y="2374527"/>
                <a:ext cx="323558" cy="330327"/>
              </a:xfrm>
              <a:custGeom>
                <a:avLst/>
                <a:gdLst>
                  <a:gd name="connsiteX0" fmla="*/ 168201 w 323558"/>
                  <a:gd name="connsiteY0" fmla="*/ 123242 h 330327"/>
                  <a:gd name="connsiteX1" fmla="*/ 148792 w 323558"/>
                  <a:gd name="connsiteY1" fmla="*/ 143482 h 330327"/>
                  <a:gd name="connsiteX2" fmla="*/ 123368 w 323558"/>
                  <a:gd name="connsiteY2" fmla="*/ 154897 h 330327"/>
                  <a:gd name="connsiteX3" fmla="*/ 143483 w 323558"/>
                  <a:gd name="connsiteY3" fmla="*/ 174186 h 330327"/>
                  <a:gd name="connsiteX4" fmla="*/ 155879 w 323558"/>
                  <a:gd name="connsiteY4" fmla="*/ 201797 h 330327"/>
                  <a:gd name="connsiteX5" fmla="*/ 156004 w 323558"/>
                  <a:gd name="connsiteY5" fmla="*/ 206254 h 330327"/>
                  <a:gd name="connsiteX6" fmla="*/ 189546 w 323558"/>
                  <a:gd name="connsiteY6" fmla="*/ 178633 h 330327"/>
                  <a:gd name="connsiteX7" fmla="*/ 208757 w 323558"/>
                  <a:gd name="connsiteY7" fmla="*/ 174754 h 330327"/>
                  <a:gd name="connsiteX8" fmla="*/ 188784 w 323558"/>
                  <a:gd name="connsiteY8" fmla="*/ 166481 h 330327"/>
                  <a:gd name="connsiteX9" fmla="*/ 171864 w 323558"/>
                  <a:gd name="connsiteY9" fmla="*/ 141386 h 330327"/>
                  <a:gd name="connsiteX10" fmla="*/ 116747 w 323558"/>
                  <a:gd name="connsiteY10" fmla="*/ 1167 h 330327"/>
                  <a:gd name="connsiteX11" fmla="*/ 180212 w 323558"/>
                  <a:gd name="connsiteY11" fmla="*/ 61075 h 330327"/>
                  <a:gd name="connsiteX12" fmla="*/ 180386 w 323558"/>
                  <a:gd name="connsiteY12" fmla="*/ 67286 h 330327"/>
                  <a:gd name="connsiteX13" fmla="*/ 188784 w 323558"/>
                  <a:gd name="connsiteY13" fmla="*/ 54831 h 330327"/>
                  <a:gd name="connsiteX14" fmla="*/ 244609 w 323558"/>
                  <a:gd name="connsiteY14" fmla="*/ 31707 h 330327"/>
                  <a:gd name="connsiteX15" fmla="*/ 323558 w 323558"/>
                  <a:gd name="connsiteY15" fmla="*/ 110656 h 330327"/>
                  <a:gd name="connsiteX16" fmla="*/ 275339 w 323558"/>
                  <a:gd name="connsiteY16" fmla="*/ 183401 h 330327"/>
                  <a:gd name="connsiteX17" fmla="*/ 256128 w 323558"/>
                  <a:gd name="connsiteY17" fmla="*/ 187279 h 330327"/>
                  <a:gd name="connsiteX18" fmla="*/ 276101 w 323558"/>
                  <a:gd name="connsiteY18" fmla="*/ 195553 h 330327"/>
                  <a:gd name="connsiteX19" fmla="*/ 299225 w 323558"/>
                  <a:gd name="connsiteY19" fmla="*/ 251378 h 330327"/>
                  <a:gd name="connsiteX20" fmla="*/ 220276 w 323558"/>
                  <a:gd name="connsiteY20" fmla="*/ 330327 h 330327"/>
                  <a:gd name="connsiteX21" fmla="*/ 147531 w 323558"/>
                  <a:gd name="connsiteY21" fmla="*/ 282108 h 330327"/>
                  <a:gd name="connsiteX22" fmla="*/ 143868 w 323558"/>
                  <a:gd name="connsiteY22" fmla="*/ 263964 h 330327"/>
                  <a:gd name="connsiteX23" fmla="*/ 124459 w 323558"/>
                  <a:gd name="connsiteY23" fmla="*/ 284204 h 330327"/>
                  <a:gd name="connsiteX24" fmla="*/ 65510 w 323558"/>
                  <a:gd name="connsiteY24" fmla="*/ 297478 h 330327"/>
                  <a:gd name="connsiteX25" fmla="*/ 1167 w 323558"/>
                  <a:gd name="connsiteY25" fmla="*/ 206231 h 330327"/>
                  <a:gd name="connsiteX26" fmla="*/ 33465 w 323558"/>
                  <a:gd name="connsiteY26" fmla="*/ 155162 h 330327"/>
                  <a:gd name="connsiteX27" fmla="*/ 58889 w 323558"/>
                  <a:gd name="connsiteY27" fmla="*/ 143748 h 330327"/>
                  <a:gd name="connsiteX28" fmla="*/ 38774 w 323558"/>
                  <a:gd name="connsiteY28" fmla="*/ 124459 h 330327"/>
                  <a:gd name="connsiteX29" fmla="*/ 25500 w 323558"/>
                  <a:gd name="connsiteY29" fmla="*/ 65510 h 330327"/>
                  <a:gd name="connsiteX30" fmla="*/ 116747 w 323558"/>
                  <a:gd name="connsiteY30" fmla="*/ 1167 h 33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23558" h="330327">
                    <a:moveTo>
                      <a:pt x="168201" y="123242"/>
                    </a:moveTo>
                    <a:lnTo>
                      <a:pt x="148792" y="143482"/>
                    </a:lnTo>
                    <a:lnTo>
                      <a:pt x="123368" y="154897"/>
                    </a:lnTo>
                    <a:lnTo>
                      <a:pt x="143483" y="174186"/>
                    </a:lnTo>
                    <a:cubicBezTo>
                      <a:pt x="149305" y="182442"/>
                      <a:pt x="153552" y="191809"/>
                      <a:pt x="155879" y="201797"/>
                    </a:cubicBezTo>
                    <a:lnTo>
                      <a:pt x="156004" y="206254"/>
                    </a:lnTo>
                    <a:lnTo>
                      <a:pt x="189546" y="178633"/>
                    </a:lnTo>
                    <a:lnTo>
                      <a:pt x="208757" y="174754"/>
                    </a:lnTo>
                    <a:lnTo>
                      <a:pt x="188784" y="166481"/>
                    </a:lnTo>
                    <a:cubicBezTo>
                      <a:pt x="181640" y="159338"/>
                      <a:pt x="175859" y="150832"/>
                      <a:pt x="171864" y="141386"/>
                    </a:cubicBezTo>
                    <a:close/>
                    <a:moveTo>
                      <a:pt x="116747" y="1167"/>
                    </a:moveTo>
                    <a:cubicBezTo>
                      <a:pt x="148970" y="6739"/>
                      <a:pt x="173230" y="31112"/>
                      <a:pt x="180212" y="61075"/>
                    </a:cubicBezTo>
                    <a:lnTo>
                      <a:pt x="180386" y="67286"/>
                    </a:lnTo>
                    <a:lnTo>
                      <a:pt x="188784" y="54831"/>
                    </a:lnTo>
                    <a:cubicBezTo>
                      <a:pt x="203071" y="40544"/>
                      <a:pt x="222808" y="31707"/>
                      <a:pt x="244609" y="31707"/>
                    </a:cubicBezTo>
                    <a:cubicBezTo>
                      <a:pt x="288211" y="31707"/>
                      <a:pt x="323558" y="67054"/>
                      <a:pt x="323558" y="110656"/>
                    </a:cubicBezTo>
                    <a:cubicBezTo>
                      <a:pt x="323558" y="143358"/>
                      <a:pt x="303675" y="171416"/>
                      <a:pt x="275339" y="183401"/>
                    </a:cubicBezTo>
                    <a:lnTo>
                      <a:pt x="256128" y="187279"/>
                    </a:lnTo>
                    <a:lnTo>
                      <a:pt x="276101" y="195553"/>
                    </a:lnTo>
                    <a:cubicBezTo>
                      <a:pt x="290388" y="209840"/>
                      <a:pt x="299225" y="229577"/>
                      <a:pt x="299225" y="251378"/>
                    </a:cubicBezTo>
                    <a:cubicBezTo>
                      <a:pt x="299225" y="294980"/>
                      <a:pt x="263878" y="330327"/>
                      <a:pt x="220276" y="330327"/>
                    </a:cubicBezTo>
                    <a:cubicBezTo>
                      <a:pt x="187575" y="330327"/>
                      <a:pt x="159517" y="310444"/>
                      <a:pt x="147531" y="282108"/>
                    </a:cubicBezTo>
                    <a:lnTo>
                      <a:pt x="143868" y="263964"/>
                    </a:lnTo>
                    <a:lnTo>
                      <a:pt x="124459" y="284204"/>
                    </a:lnTo>
                    <a:cubicBezTo>
                      <a:pt x="107947" y="295848"/>
                      <a:pt x="86992" y="301192"/>
                      <a:pt x="65510" y="297478"/>
                    </a:cubicBezTo>
                    <a:cubicBezTo>
                      <a:pt x="22546" y="290049"/>
                      <a:pt x="-6262" y="249196"/>
                      <a:pt x="1167" y="206231"/>
                    </a:cubicBezTo>
                    <a:cubicBezTo>
                      <a:pt x="4882" y="184749"/>
                      <a:pt x="16953" y="166806"/>
                      <a:pt x="33465" y="155162"/>
                    </a:cubicBezTo>
                    <a:lnTo>
                      <a:pt x="58889" y="143748"/>
                    </a:lnTo>
                    <a:lnTo>
                      <a:pt x="38774" y="124459"/>
                    </a:lnTo>
                    <a:cubicBezTo>
                      <a:pt x="27130" y="107946"/>
                      <a:pt x="21786" y="86992"/>
                      <a:pt x="25500" y="65510"/>
                    </a:cubicBezTo>
                    <a:cubicBezTo>
                      <a:pt x="32930" y="22545"/>
                      <a:pt x="73782" y="-6262"/>
                      <a:pt x="116747" y="11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74" name="椭圆 373"/>
              <p:cNvSpPr/>
              <p:nvPr/>
            </p:nvSpPr>
            <p:spPr>
              <a:xfrm>
                <a:off x="-319991" y="2471868"/>
                <a:ext cx="126772" cy="12677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79" name="任意多边形: 形状 378"/>
          <p:cNvSpPr/>
          <p:nvPr/>
        </p:nvSpPr>
        <p:spPr>
          <a:xfrm rot="1601367" flipH="1">
            <a:off x="6200088" y="6293167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80" name="组合 379"/>
          <p:cNvGrpSpPr/>
          <p:nvPr/>
        </p:nvGrpSpPr>
        <p:grpSpPr>
          <a:xfrm rot="17591312">
            <a:off x="4143595" y="5918007"/>
            <a:ext cx="388378" cy="518486"/>
            <a:chOff x="1071792" y="5131706"/>
            <a:chExt cx="1214795" cy="1621755"/>
          </a:xfrm>
        </p:grpSpPr>
        <p:grpSp>
          <p:nvGrpSpPr>
            <p:cNvPr id="381" name="组合 380"/>
            <p:cNvGrpSpPr/>
            <p:nvPr/>
          </p:nvGrpSpPr>
          <p:grpSpPr>
            <a:xfrm rot="20581369">
              <a:off x="1071792" y="5131706"/>
              <a:ext cx="518631" cy="605036"/>
              <a:chOff x="-344521" y="3017320"/>
              <a:chExt cx="189049" cy="220545"/>
            </a:xfrm>
          </p:grpSpPr>
          <p:sp>
            <p:nvSpPr>
              <p:cNvPr id="388" name="任意多边形: 形状 387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9" name="任意多边形: 形状 388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2" name="组合 381"/>
            <p:cNvGrpSpPr/>
            <p:nvPr/>
          </p:nvGrpSpPr>
          <p:grpSpPr>
            <a:xfrm rot="9759613">
              <a:off x="1767956" y="6148425"/>
              <a:ext cx="518631" cy="605036"/>
              <a:chOff x="-344521" y="3017320"/>
              <a:chExt cx="189049" cy="220545"/>
            </a:xfrm>
          </p:grpSpPr>
          <p:sp>
            <p:nvSpPr>
              <p:cNvPr id="386" name="任意多边形: 形状 385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7" name="任意多边形: 形状 386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3" name="组合 382"/>
            <p:cNvGrpSpPr/>
            <p:nvPr/>
          </p:nvGrpSpPr>
          <p:grpSpPr>
            <a:xfrm rot="2895600">
              <a:off x="1228900" y="5491756"/>
              <a:ext cx="937516" cy="957131"/>
              <a:chOff x="-418164" y="2374527"/>
              <a:chExt cx="323558" cy="330327"/>
            </a:xfrm>
          </p:grpSpPr>
          <p:sp>
            <p:nvSpPr>
              <p:cNvPr id="384" name="任意多边形: 形状 383"/>
              <p:cNvSpPr/>
              <p:nvPr/>
            </p:nvSpPr>
            <p:spPr>
              <a:xfrm rot="21011382">
                <a:off x="-418164" y="2374527"/>
                <a:ext cx="323558" cy="330327"/>
              </a:xfrm>
              <a:custGeom>
                <a:avLst/>
                <a:gdLst>
                  <a:gd name="connsiteX0" fmla="*/ 168201 w 323558"/>
                  <a:gd name="connsiteY0" fmla="*/ 123242 h 330327"/>
                  <a:gd name="connsiteX1" fmla="*/ 148792 w 323558"/>
                  <a:gd name="connsiteY1" fmla="*/ 143482 h 330327"/>
                  <a:gd name="connsiteX2" fmla="*/ 123368 w 323558"/>
                  <a:gd name="connsiteY2" fmla="*/ 154897 h 330327"/>
                  <a:gd name="connsiteX3" fmla="*/ 143483 w 323558"/>
                  <a:gd name="connsiteY3" fmla="*/ 174186 h 330327"/>
                  <a:gd name="connsiteX4" fmla="*/ 155879 w 323558"/>
                  <a:gd name="connsiteY4" fmla="*/ 201797 h 330327"/>
                  <a:gd name="connsiteX5" fmla="*/ 156004 w 323558"/>
                  <a:gd name="connsiteY5" fmla="*/ 206254 h 330327"/>
                  <a:gd name="connsiteX6" fmla="*/ 189546 w 323558"/>
                  <a:gd name="connsiteY6" fmla="*/ 178633 h 330327"/>
                  <a:gd name="connsiteX7" fmla="*/ 208757 w 323558"/>
                  <a:gd name="connsiteY7" fmla="*/ 174754 h 330327"/>
                  <a:gd name="connsiteX8" fmla="*/ 188784 w 323558"/>
                  <a:gd name="connsiteY8" fmla="*/ 166481 h 330327"/>
                  <a:gd name="connsiteX9" fmla="*/ 171864 w 323558"/>
                  <a:gd name="connsiteY9" fmla="*/ 141386 h 330327"/>
                  <a:gd name="connsiteX10" fmla="*/ 116747 w 323558"/>
                  <a:gd name="connsiteY10" fmla="*/ 1167 h 330327"/>
                  <a:gd name="connsiteX11" fmla="*/ 180212 w 323558"/>
                  <a:gd name="connsiteY11" fmla="*/ 61075 h 330327"/>
                  <a:gd name="connsiteX12" fmla="*/ 180386 w 323558"/>
                  <a:gd name="connsiteY12" fmla="*/ 67286 h 330327"/>
                  <a:gd name="connsiteX13" fmla="*/ 188784 w 323558"/>
                  <a:gd name="connsiteY13" fmla="*/ 54831 h 330327"/>
                  <a:gd name="connsiteX14" fmla="*/ 244609 w 323558"/>
                  <a:gd name="connsiteY14" fmla="*/ 31707 h 330327"/>
                  <a:gd name="connsiteX15" fmla="*/ 323558 w 323558"/>
                  <a:gd name="connsiteY15" fmla="*/ 110656 h 330327"/>
                  <a:gd name="connsiteX16" fmla="*/ 275339 w 323558"/>
                  <a:gd name="connsiteY16" fmla="*/ 183401 h 330327"/>
                  <a:gd name="connsiteX17" fmla="*/ 256128 w 323558"/>
                  <a:gd name="connsiteY17" fmla="*/ 187279 h 330327"/>
                  <a:gd name="connsiteX18" fmla="*/ 276101 w 323558"/>
                  <a:gd name="connsiteY18" fmla="*/ 195553 h 330327"/>
                  <a:gd name="connsiteX19" fmla="*/ 299225 w 323558"/>
                  <a:gd name="connsiteY19" fmla="*/ 251378 h 330327"/>
                  <a:gd name="connsiteX20" fmla="*/ 220276 w 323558"/>
                  <a:gd name="connsiteY20" fmla="*/ 330327 h 330327"/>
                  <a:gd name="connsiteX21" fmla="*/ 147531 w 323558"/>
                  <a:gd name="connsiteY21" fmla="*/ 282108 h 330327"/>
                  <a:gd name="connsiteX22" fmla="*/ 143868 w 323558"/>
                  <a:gd name="connsiteY22" fmla="*/ 263964 h 330327"/>
                  <a:gd name="connsiteX23" fmla="*/ 124459 w 323558"/>
                  <a:gd name="connsiteY23" fmla="*/ 284204 h 330327"/>
                  <a:gd name="connsiteX24" fmla="*/ 65510 w 323558"/>
                  <a:gd name="connsiteY24" fmla="*/ 297478 h 330327"/>
                  <a:gd name="connsiteX25" fmla="*/ 1167 w 323558"/>
                  <a:gd name="connsiteY25" fmla="*/ 206231 h 330327"/>
                  <a:gd name="connsiteX26" fmla="*/ 33465 w 323558"/>
                  <a:gd name="connsiteY26" fmla="*/ 155162 h 330327"/>
                  <a:gd name="connsiteX27" fmla="*/ 58889 w 323558"/>
                  <a:gd name="connsiteY27" fmla="*/ 143748 h 330327"/>
                  <a:gd name="connsiteX28" fmla="*/ 38774 w 323558"/>
                  <a:gd name="connsiteY28" fmla="*/ 124459 h 330327"/>
                  <a:gd name="connsiteX29" fmla="*/ 25500 w 323558"/>
                  <a:gd name="connsiteY29" fmla="*/ 65510 h 330327"/>
                  <a:gd name="connsiteX30" fmla="*/ 116747 w 323558"/>
                  <a:gd name="connsiteY30" fmla="*/ 1167 h 33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23558" h="330327">
                    <a:moveTo>
                      <a:pt x="168201" y="123242"/>
                    </a:moveTo>
                    <a:lnTo>
                      <a:pt x="148792" y="143482"/>
                    </a:lnTo>
                    <a:lnTo>
                      <a:pt x="123368" y="154897"/>
                    </a:lnTo>
                    <a:lnTo>
                      <a:pt x="143483" y="174186"/>
                    </a:lnTo>
                    <a:cubicBezTo>
                      <a:pt x="149305" y="182442"/>
                      <a:pt x="153552" y="191809"/>
                      <a:pt x="155879" y="201797"/>
                    </a:cubicBezTo>
                    <a:lnTo>
                      <a:pt x="156004" y="206254"/>
                    </a:lnTo>
                    <a:lnTo>
                      <a:pt x="189546" y="178633"/>
                    </a:lnTo>
                    <a:lnTo>
                      <a:pt x="208757" y="174754"/>
                    </a:lnTo>
                    <a:lnTo>
                      <a:pt x="188784" y="166481"/>
                    </a:lnTo>
                    <a:cubicBezTo>
                      <a:pt x="181640" y="159338"/>
                      <a:pt x="175859" y="150832"/>
                      <a:pt x="171864" y="141386"/>
                    </a:cubicBezTo>
                    <a:close/>
                    <a:moveTo>
                      <a:pt x="116747" y="1167"/>
                    </a:moveTo>
                    <a:cubicBezTo>
                      <a:pt x="148970" y="6739"/>
                      <a:pt x="173230" y="31112"/>
                      <a:pt x="180212" y="61075"/>
                    </a:cubicBezTo>
                    <a:lnTo>
                      <a:pt x="180386" y="67286"/>
                    </a:lnTo>
                    <a:lnTo>
                      <a:pt x="188784" y="54831"/>
                    </a:lnTo>
                    <a:cubicBezTo>
                      <a:pt x="203071" y="40544"/>
                      <a:pt x="222808" y="31707"/>
                      <a:pt x="244609" y="31707"/>
                    </a:cubicBezTo>
                    <a:cubicBezTo>
                      <a:pt x="288211" y="31707"/>
                      <a:pt x="323558" y="67054"/>
                      <a:pt x="323558" y="110656"/>
                    </a:cubicBezTo>
                    <a:cubicBezTo>
                      <a:pt x="323558" y="143358"/>
                      <a:pt x="303675" y="171416"/>
                      <a:pt x="275339" y="183401"/>
                    </a:cubicBezTo>
                    <a:lnTo>
                      <a:pt x="256128" y="187279"/>
                    </a:lnTo>
                    <a:lnTo>
                      <a:pt x="276101" y="195553"/>
                    </a:lnTo>
                    <a:cubicBezTo>
                      <a:pt x="290388" y="209840"/>
                      <a:pt x="299225" y="229577"/>
                      <a:pt x="299225" y="251378"/>
                    </a:cubicBezTo>
                    <a:cubicBezTo>
                      <a:pt x="299225" y="294980"/>
                      <a:pt x="263878" y="330327"/>
                      <a:pt x="220276" y="330327"/>
                    </a:cubicBezTo>
                    <a:cubicBezTo>
                      <a:pt x="187575" y="330327"/>
                      <a:pt x="159517" y="310444"/>
                      <a:pt x="147531" y="282108"/>
                    </a:cubicBezTo>
                    <a:lnTo>
                      <a:pt x="143868" y="263964"/>
                    </a:lnTo>
                    <a:lnTo>
                      <a:pt x="124459" y="284204"/>
                    </a:lnTo>
                    <a:cubicBezTo>
                      <a:pt x="107947" y="295848"/>
                      <a:pt x="86992" y="301192"/>
                      <a:pt x="65510" y="297478"/>
                    </a:cubicBezTo>
                    <a:cubicBezTo>
                      <a:pt x="22546" y="290049"/>
                      <a:pt x="-6262" y="249196"/>
                      <a:pt x="1167" y="206231"/>
                    </a:cubicBezTo>
                    <a:cubicBezTo>
                      <a:pt x="4882" y="184749"/>
                      <a:pt x="16953" y="166806"/>
                      <a:pt x="33465" y="155162"/>
                    </a:cubicBezTo>
                    <a:lnTo>
                      <a:pt x="58889" y="143748"/>
                    </a:lnTo>
                    <a:lnTo>
                      <a:pt x="38774" y="124459"/>
                    </a:lnTo>
                    <a:cubicBezTo>
                      <a:pt x="27130" y="107946"/>
                      <a:pt x="21786" y="86992"/>
                      <a:pt x="25500" y="65510"/>
                    </a:cubicBezTo>
                    <a:cubicBezTo>
                      <a:pt x="32930" y="22545"/>
                      <a:pt x="73782" y="-6262"/>
                      <a:pt x="116747" y="11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5" name="椭圆 384"/>
              <p:cNvSpPr/>
              <p:nvPr/>
            </p:nvSpPr>
            <p:spPr>
              <a:xfrm>
                <a:off x="-319991" y="2471868"/>
                <a:ext cx="126772" cy="12677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90" name="组合 389"/>
          <p:cNvGrpSpPr/>
          <p:nvPr/>
        </p:nvGrpSpPr>
        <p:grpSpPr>
          <a:xfrm rot="19570280">
            <a:off x="9636751" y="6176532"/>
            <a:ext cx="372339" cy="497074"/>
            <a:chOff x="1071792" y="5131706"/>
            <a:chExt cx="1214795" cy="1621755"/>
          </a:xfrm>
        </p:grpSpPr>
        <p:grpSp>
          <p:nvGrpSpPr>
            <p:cNvPr id="391" name="组合 390"/>
            <p:cNvGrpSpPr/>
            <p:nvPr/>
          </p:nvGrpSpPr>
          <p:grpSpPr>
            <a:xfrm rot="20581369">
              <a:off x="1071792" y="5131706"/>
              <a:ext cx="518631" cy="605036"/>
              <a:chOff x="-344521" y="3017320"/>
              <a:chExt cx="189049" cy="220545"/>
            </a:xfrm>
          </p:grpSpPr>
          <p:sp>
            <p:nvSpPr>
              <p:cNvPr id="398" name="任意多边形: 形状 397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9" name="任意多边形: 形状 398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92" name="组合 391"/>
            <p:cNvGrpSpPr/>
            <p:nvPr/>
          </p:nvGrpSpPr>
          <p:grpSpPr>
            <a:xfrm rot="9759613">
              <a:off x="1767956" y="6148425"/>
              <a:ext cx="518631" cy="605036"/>
              <a:chOff x="-344521" y="3017320"/>
              <a:chExt cx="189049" cy="220545"/>
            </a:xfrm>
          </p:grpSpPr>
          <p:sp>
            <p:nvSpPr>
              <p:cNvPr id="396" name="任意多边形: 形状 395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7" name="任意多边形: 形状 396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93" name="组合 392"/>
            <p:cNvGrpSpPr/>
            <p:nvPr/>
          </p:nvGrpSpPr>
          <p:grpSpPr>
            <a:xfrm rot="2895600">
              <a:off x="1228900" y="5491756"/>
              <a:ext cx="937516" cy="957131"/>
              <a:chOff x="-418164" y="2374527"/>
              <a:chExt cx="323558" cy="330327"/>
            </a:xfrm>
          </p:grpSpPr>
          <p:sp>
            <p:nvSpPr>
              <p:cNvPr id="394" name="任意多边形: 形状 393"/>
              <p:cNvSpPr/>
              <p:nvPr/>
            </p:nvSpPr>
            <p:spPr>
              <a:xfrm rot="21011382">
                <a:off x="-418164" y="2374527"/>
                <a:ext cx="323558" cy="330327"/>
              </a:xfrm>
              <a:custGeom>
                <a:avLst/>
                <a:gdLst>
                  <a:gd name="connsiteX0" fmla="*/ 168201 w 323558"/>
                  <a:gd name="connsiteY0" fmla="*/ 123242 h 330327"/>
                  <a:gd name="connsiteX1" fmla="*/ 148792 w 323558"/>
                  <a:gd name="connsiteY1" fmla="*/ 143482 h 330327"/>
                  <a:gd name="connsiteX2" fmla="*/ 123368 w 323558"/>
                  <a:gd name="connsiteY2" fmla="*/ 154897 h 330327"/>
                  <a:gd name="connsiteX3" fmla="*/ 143483 w 323558"/>
                  <a:gd name="connsiteY3" fmla="*/ 174186 h 330327"/>
                  <a:gd name="connsiteX4" fmla="*/ 155879 w 323558"/>
                  <a:gd name="connsiteY4" fmla="*/ 201797 h 330327"/>
                  <a:gd name="connsiteX5" fmla="*/ 156004 w 323558"/>
                  <a:gd name="connsiteY5" fmla="*/ 206254 h 330327"/>
                  <a:gd name="connsiteX6" fmla="*/ 189546 w 323558"/>
                  <a:gd name="connsiteY6" fmla="*/ 178633 h 330327"/>
                  <a:gd name="connsiteX7" fmla="*/ 208757 w 323558"/>
                  <a:gd name="connsiteY7" fmla="*/ 174754 h 330327"/>
                  <a:gd name="connsiteX8" fmla="*/ 188784 w 323558"/>
                  <a:gd name="connsiteY8" fmla="*/ 166481 h 330327"/>
                  <a:gd name="connsiteX9" fmla="*/ 171864 w 323558"/>
                  <a:gd name="connsiteY9" fmla="*/ 141386 h 330327"/>
                  <a:gd name="connsiteX10" fmla="*/ 116747 w 323558"/>
                  <a:gd name="connsiteY10" fmla="*/ 1167 h 330327"/>
                  <a:gd name="connsiteX11" fmla="*/ 180212 w 323558"/>
                  <a:gd name="connsiteY11" fmla="*/ 61075 h 330327"/>
                  <a:gd name="connsiteX12" fmla="*/ 180386 w 323558"/>
                  <a:gd name="connsiteY12" fmla="*/ 67286 h 330327"/>
                  <a:gd name="connsiteX13" fmla="*/ 188784 w 323558"/>
                  <a:gd name="connsiteY13" fmla="*/ 54831 h 330327"/>
                  <a:gd name="connsiteX14" fmla="*/ 244609 w 323558"/>
                  <a:gd name="connsiteY14" fmla="*/ 31707 h 330327"/>
                  <a:gd name="connsiteX15" fmla="*/ 323558 w 323558"/>
                  <a:gd name="connsiteY15" fmla="*/ 110656 h 330327"/>
                  <a:gd name="connsiteX16" fmla="*/ 275339 w 323558"/>
                  <a:gd name="connsiteY16" fmla="*/ 183401 h 330327"/>
                  <a:gd name="connsiteX17" fmla="*/ 256128 w 323558"/>
                  <a:gd name="connsiteY17" fmla="*/ 187279 h 330327"/>
                  <a:gd name="connsiteX18" fmla="*/ 276101 w 323558"/>
                  <a:gd name="connsiteY18" fmla="*/ 195553 h 330327"/>
                  <a:gd name="connsiteX19" fmla="*/ 299225 w 323558"/>
                  <a:gd name="connsiteY19" fmla="*/ 251378 h 330327"/>
                  <a:gd name="connsiteX20" fmla="*/ 220276 w 323558"/>
                  <a:gd name="connsiteY20" fmla="*/ 330327 h 330327"/>
                  <a:gd name="connsiteX21" fmla="*/ 147531 w 323558"/>
                  <a:gd name="connsiteY21" fmla="*/ 282108 h 330327"/>
                  <a:gd name="connsiteX22" fmla="*/ 143868 w 323558"/>
                  <a:gd name="connsiteY22" fmla="*/ 263964 h 330327"/>
                  <a:gd name="connsiteX23" fmla="*/ 124459 w 323558"/>
                  <a:gd name="connsiteY23" fmla="*/ 284204 h 330327"/>
                  <a:gd name="connsiteX24" fmla="*/ 65510 w 323558"/>
                  <a:gd name="connsiteY24" fmla="*/ 297478 h 330327"/>
                  <a:gd name="connsiteX25" fmla="*/ 1167 w 323558"/>
                  <a:gd name="connsiteY25" fmla="*/ 206231 h 330327"/>
                  <a:gd name="connsiteX26" fmla="*/ 33465 w 323558"/>
                  <a:gd name="connsiteY26" fmla="*/ 155162 h 330327"/>
                  <a:gd name="connsiteX27" fmla="*/ 58889 w 323558"/>
                  <a:gd name="connsiteY27" fmla="*/ 143748 h 330327"/>
                  <a:gd name="connsiteX28" fmla="*/ 38774 w 323558"/>
                  <a:gd name="connsiteY28" fmla="*/ 124459 h 330327"/>
                  <a:gd name="connsiteX29" fmla="*/ 25500 w 323558"/>
                  <a:gd name="connsiteY29" fmla="*/ 65510 h 330327"/>
                  <a:gd name="connsiteX30" fmla="*/ 116747 w 323558"/>
                  <a:gd name="connsiteY30" fmla="*/ 1167 h 33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23558" h="330327">
                    <a:moveTo>
                      <a:pt x="168201" y="123242"/>
                    </a:moveTo>
                    <a:lnTo>
                      <a:pt x="148792" y="143482"/>
                    </a:lnTo>
                    <a:lnTo>
                      <a:pt x="123368" y="154897"/>
                    </a:lnTo>
                    <a:lnTo>
                      <a:pt x="143483" y="174186"/>
                    </a:lnTo>
                    <a:cubicBezTo>
                      <a:pt x="149305" y="182442"/>
                      <a:pt x="153552" y="191809"/>
                      <a:pt x="155879" y="201797"/>
                    </a:cubicBezTo>
                    <a:lnTo>
                      <a:pt x="156004" y="206254"/>
                    </a:lnTo>
                    <a:lnTo>
                      <a:pt x="189546" y="178633"/>
                    </a:lnTo>
                    <a:lnTo>
                      <a:pt x="208757" y="174754"/>
                    </a:lnTo>
                    <a:lnTo>
                      <a:pt x="188784" y="166481"/>
                    </a:lnTo>
                    <a:cubicBezTo>
                      <a:pt x="181640" y="159338"/>
                      <a:pt x="175859" y="150832"/>
                      <a:pt x="171864" y="141386"/>
                    </a:cubicBezTo>
                    <a:close/>
                    <a:moveTo>
                      <a:pt x="116747" y="1167"/>
                    </a:moveTo>
                    <a:cubicBezTo>
                      <a:pt x="148970" y="6739"/>
                      <a:pt x="173230" y="31112"/>
                      <a:pt x="180212" y="61075"/>
                    </a:cubicBezTo>
                    <a:lnTo>
                      <a:pt x="180386" y="67286"/>
                    </a:lnTo>
                    <a:lnTo>
                      <a:pt x="188784" y="54831"/>
                    </a:lnTo>
                    <a:cubicBezTo>
                      <a:pt x="203071" y="40544"/>
                      <a:pt x="222808" y="31707"/>
                      <a:pt x="244609" y="31707"/>
                    </a:cubicBezTo>
                    <a:cubicBezTo>
                      <a:pt x="288211" y="31707"/>
                      <a:pt x="323558" y="67054"/>
                      <a:pt x="323558" y="110656"/>
                    </a:cubicBezTo>
                    <a:cubicBezTo>
                      <a:pt x="323558" y="143358"/>
                      <a:pt x="303675" y="171416"/>
                      <a:pt x="275339" y="183401"/>
                    </a:cubicBezTo>
                    <a:lnTo>
                      <a:pt x="256128" y="187279"/>
                    </a:lnTo>
                    <a:lnTo>
                      <a:pt x="276101" y="195553"/>
                    </a:lnTo>
                    <a:cubicBezTo>
                      <a:pt x="290388" y="209840"/>
                      <a:pt x="299225" y="229577"/>
                      <a:pt x="299225" y="251378"/>
                    </a:cubicBezTo>
                    <a:cubicBezTo>
                      <a:pt x="299225" y="294980"/>
                      <a:pt x="263878" y="330327"/>
                      <a:pt x="220276" y="330327"/>
                    </a:cubicBezTo>
                    <a:cubicBezTo>
                      <a:pt x="187575" y="330327"/>
                      <a:pt x="159517" y="310444"/>
                      <a:pt x="147531" y="282108"/>
                    </a:cubicBezTo>
                    <a:lnTo>
                      <a:pt x="143868" y="263964"/>
                    </a:lnTo>
                    <a:lnTo>
                      <a:pt x="124459" y="284204"/>
                    </a:lnTo>
                    <a:cubicBezTo>
                      <a:pt x="107947" y="295848"/>
                      <a:pt x="86992" y="301192"/>
                      <a:pt x="65510" y="297478"/>
                    </a:cubicBezTo>
                    <a:cubicBezTo>
                      <a:pt x="22546" y="290049"/>
                      <a:pt x="-6262" y="249196"/>
                      <a:pt x="1167" y="206231"/>
                    </a:cubicBezTo>
                    <a:cubicBezTo>
                      <a:pt x="4882" y="184749"/>
                      <a:pt x="16953" y="166806"/>
                      <a:pt x="33465" y="155162"/>
                    </a:cubicBezTo>
                    <a:lnTo>
                      <a:pt x="58889" y="143748"/>
                    </a:lnTo>
                    <a:lnTo>
                      <a:pt x="38774" y="124459"/>
                    </a:lnTo>
                    <a:cubicBezTo>
                      <a:pt x="27130" y="107946"/>
                      <a:pt x="21786" y="86992"/>
                      <a:pt x="25500" y="65510"/>
                    </a:cubicBezTo>
                    <a:cubicBezTo>
                      <a:pt x="32930" y="22545"/>
                      <a:pt x="73782" y="-6262"/>
                      <a:pt x="116747" y="11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5" name="椭圆 394"/>
              <p:cNvSpPr/>
              <p:nvPr/>
            </p:nvSpPr>
            <p:spPr>
              <a:xfrm>
                <a:off x="-319991" y="2471868"/>
                <a:ext cx="126772" cy="12677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00" name="任意多边形: 形状 399"/>
          <p:cNvSpPr/>
          <p:nvPr/>
        </p:nvSpPr>
        <p:spPr>
          <a:xfrm rot="778040" flipH="1">
            <a:off x="8599875" y="6148503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pic>
        <p:nvPicPr>
          <p:cNvPr id="13" name="Picture 5" descr="http://cs310329.vk.me/v310329716/2d26/R5UOPizviZY.jpg"/>
          <p:cNvPicPr>
            <a:picLocks noChangeAspect="1" noChangeArrowheads="1"/>
          </p:cNvPicPr>
          <p:nvPr/>
        </p:nvPicPr>
        <p:blipFill>
          <a:blip r:embed="rId1" cstate="print"/>
          <a:srcRect/>
          <a:stretch>
            <a:fillRect/>
          </a:stretch>
        </p:blipFill>
        <p:spPr bwMode="auto">
          <a:xfrm>
            <a:off x="8702342" y="2743785"/>
            <a:ext cx="2808065" cy="38049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aphicFrame>
        <p:nvGraphicFramePr>
          <p:cNvPr id="3" name="Таблица 1"/>
          <p:cNvGraphicFramePr>
            <a:graphicFrameLocks noGrp="1"/>
          </p:cNvGraphicFramePr>
          <p:nvPr/>
        </p:nvGraphicFramePr>
        <p:xfrm>
          <a:off x="2926398" y="1156970"/>
          <a:ext cx="7316788" cy="5162550"/>
        </p:xfrm>
        <a:graphic>
          <a:graphicData uri="http://schemas.openxmlformats.org/drawingml/2006/table">
            <a:tbl>
              <a:tblPr/>
              <a:tblGrid>
                <a:gridCol w="7316290"/>
              </a:tblGrid>
              <a:tr h="5162326">
                <a:tc>
                  <a:txBody>
                    <a:bodyPr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be – was/were </a:t>
                      </a: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–</a:t>
                      </a:r>
                      <a:endParaRPr lang="ru-RU" sz="2400" dirty="0"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go </a:t>
                      </a: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-</a:t>
                      </a:r>
                      <a:r>
                        <a:rPr lang="ru-RU" sz="2400" baseline="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                         </a:t>
                      </a: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</a:t>
                      </a:r>
                      <a:r>
                        <a:rPr lang="en-US" sz="2400" dirty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- </a:t>
                      </a: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gone</a:t>
                      </a:r>
                      <a:endParaRPr lang="ru-RU" sz="2400" dirty="0" smtClean="0"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400" baseline="0" dirty="0" smtClean="0">
                          <a:latin typeface="Calibri" panose="020F0502020204030204"/>
                          <a:ea typeface="Times New Roman" panose="02020603050405020304"/>
                          <a:cs typeface="Times New Roman" panose="02020603050405020304"/>
                        </a:rPr>
                        <a:t>      </a:t>
                      </a:r>
                      <a:r>
                        <a:rPr lang="ru-RU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          </a:t>
                      </a: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- made</a:t>
                      </a:r>
                      <a:r>
                        <a:rPr lang="ru-RU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  </a:t>
                      </a: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</a:t>
                      </a:r>
                      <a:r>
                        <a:rPr lang="en-US" sz="2400" dirty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– </a:t>
                      </a:r>
                      <a:r>
                        <a:rPr lang="ru-RU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  </a:t>
                      </a: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made</a:t>
                      </a:r>
                      <a:endParaRPr lang="ru-RU" sz="2400" dirty="0"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wash </a:t>
                      </a: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-</a:t>
                      </a:r>
                      <a:r>
                        <a:rPr lang="ru-RU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                  </a:t>
                      </a: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</a:t>
                      </a:r>
                      <a:r>
                        <a:rPr lang="ru-RU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</a:t>
                      </a: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- </a:t>
                      </a:r>
                      <a:endParaRPr lang="ru-RU" sz="2400" dirty="0"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wake – </a:t>
                      </a:r>
                      <a:r>
                        <a:rPr lang="ru-RU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  </a:t>
                      </a: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woke</a:t>
                      </a:r>
                      <a:r>
                        <a:rPr lang="ru-RU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    </a:t>
                      </a: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</a:t>
                      </a:r>
                      <a:r>
                        <a:rPr lang="en-US" sz="2400" dirty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– </a:t>
                      </a:r>
                      <a:endParaRPr lang="ru-RU" sz="2400" dirty="0"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do</a:t>
                      </a:r>
                      <a:r>
                        <a:rPr lang="ru-RU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   </a:t>
                      </a: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-</a:t>
                      </a:r>
                      <a:r>
                        <a:rPr lang="ru-RU" sz="2400" baseline="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          </a:t>
                      </a:r>
                      <a:r>
                        <a:rPr lang="en-US" sz="2400" baseline="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       </a:t>
                      </a: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</a:t>
                      </a:r>
                      <a:r>
                        <a:rPr lang="en-US" sz="2400" dirty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- </a:t>
                      </a:r>
                      <a:r>
                        <a:rPr lang="ru-RU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    </a:t>
                      </a: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done</a:t>
                      </a:r>
                      <a:endParaRPr lang="ru-RU" sz="2400" dirty="0">
                        <a:latin typeface="Calibri" panose="020F05020202040302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2400" baseline="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                </a:t>
                      </a:r>
                      <a:r>
                        <a:rPr lang="en-US" sz="2400" dirty="0" smtClean="0">
                          <a:latin typeface="Times New Roman" panose="02020603050405020304"/>
                          <a:ea typeface="Times New Roman" panose="02020603050405020304"/>
                          <a:cs typeface="Times New Roman" panose="02020603050405020304"/>
                        </a:rPr>
                        <a:t>- had       –      had</a:t>
                      </a:r>
                      <a:endParaRPr lang="en-US" sz="2400" dirty="0" smtClean="0">
                        <a:latin typeface="Times New Roman" panose="02020603050405020304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kumimoji="0" lang="en-US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MS Gothic" panose="020B0609070205080204" pitchFamily="49" charset="-128"/>
                        </a:rPr>
                        <a:t>brush    -                 - 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MS Gothic" panose="020B0609070205080204" pitchFamily="49" charset="-128"/>
                        <a:cs typeface="Times New Roman" panose="02020603050405020304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127" name="Прямоугольник 10"/>
          <p:cNvSpPr/>
          <p:nvPr/>
        </p:nvSpPr>
        <p:spPr>
          <a:xfrm>
            <a:off x="5128895" y="1260793"/>
            <a:ext cx="1071563" cy="285750"/>
          </a:xfrm>
          <a:prstGeom prst="rect">
            <a:avLst/>
          </a:prstGeom>
          <a:solidFill>
            <a:srgbClr val="00B8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ru-RU" altLang="x-none" dirty="0">
              <a:latin typeface="Arial" panose="020B0604020202020204" pitchFamily="34" charset="0"/>
            </a:endParaRPr>
          </a:p>
        </p:txBody>
      </p:sp>
      <p:sp>
        <p:nvSpPr>
          <p:cNvPr id="4" name="Прямоугольник 10"/>
          <p:cNvSpPr/>
          <p:nvPr/>
        </p:nvSpPr>
        <p:spPr>
          <a:xfrm>
            <a:off x="3962400" y="1824673"/>
            <a:ext cx="1071563" cy="285750"/>
          </a:xfrm>
          <a:prstGeom prst="rect">
            <a:avLst/>
          </a:prstGeom>
          <a:solidFill>
            <a:srgbClr val="00B8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ru-RU" altLang="x-none" dirty="0">
              <a:latin typeface="Arial" panose="020B0604020202020204" pitchFamily="34" charset="0"/>
            </a:endParaRPr>
          </a:p>
        </p:txBody>
      </p:sp>
      <p:sp>
        <p:nvSpPr>
          <p:cNvPr id="5" name="Прямоугольник 10"/>
          <p:cNvSpPr/>
          <p:nvPr/>
        </p:nvSpPr>
        <p:spPr>
          <a:xfrm>
            <a:off x="3072130" y="2387918"/>
            <a:ext cx="1071563" cy="285750"/>
          </a:xfrm>
          <a:prstGeom prst="rect">
            <a:avLst/>
          </a:prstGeom>
          <a:solidFill>
            <a:srgbClr val="00B8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ru-RU" altLang="x-none" dirty="0">
              <a:latin typeface="Arial" panose="020B0604020202020204" pitchFamily="34" charset="0"/>
            </a:endParaRPr>
          </a:p>
        </p:txBody>
      </p:sp>
      <p:sp>
        <p:nvSpPr>
          <p:cNvPr id="6" name="Прямоугольник 10"/>
          <p:cNvSpPr/>
          <p:nvPr/>
        </p:nvSpPr>
        <p:spPr>
          <a:xfrm>
            <a:off x="4030345" y="2825433"/>
            <a:ext cx="1071563" cy="285750"/>
          </a:xfrm>
          <a:prstGeom prst="rect">
            <a:avLst/>
          </a:prstGeom>
          <a:solidFill>
            <a:srgbClr val="00B8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ru-RU" altLang="x-none" dirty="0">
              <a:latin typeface="Arial" panose="020B0604020202020204" pitchFamily="34" charset="0"/>
            </a:endParaRPr>
          </a:p>
        </p:txBody>
      </p:sp>
      <p:sp>
        <p:nvSpPr>
          <p:cNvPr id="7" name="Прямоугольник 10"/>
          <p:cNvSpPr/>
          <p:nvPr/>
        </p:nvSpPr>
        <p:spPr>
          <a:xfrm>
            <a:off x="5793105" y="2825433"/>
            <a:ext cx="1071563" cy="285750"/>
          </a:xfrm>
          <a:prstGeom prst="rect">
            <a:avLst/>
          </a:prstGeom>
          <a:solidFill>
            <a:srgbClr val="00B8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ru-RU" altLang="x-none" dirty="0">
              <a:latin typeface="Arial" panose="020B0604020202020204" pitchFamily="34" charset="0"/>
            </a:endParaRPr>
          </a:p>
        </p:txBody>
      </p:sp>
      <p:sp>
        <p:nvSpPr>
          <p:cNvPr id="8" name="Прямоугольник 10"/>
          <p:cNvSpPr/>
          <p:nvPr/>
        </p:nvSpPr>
        <p:spPr>
          <a:xfrm>
            <a:off x="5664200" y="3346768"/>
            <a:ext cx="1071563" cy="285750"/>
          </a:xfrm>
          <a:prstGeom prst="rect">
            <a:avLst/>
          </a:prstGeom>
          <a:solidFill>
            <a:srgbClr val="00B8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ru-RU" altLang="x-none" dirty="0">
              <a:latin typeface="Arial" panose="020B0604020202020204" pitchFamily="34" charset="0"/>
            </a:endParaRPr>
          </a:p>
        </p:txBody>
      </p:sp>
      <p:sp>
        <p:nvSpPr>
          <p:cNvPr id="9" name="Прямоугольник 10"/>
          <p:cNvSpPr/>
          <p:nvPr/>
        </p:nvSpPr>
        <p:spPr>
          <a:xfrm>
            <a:off x="4057015" y="3943668"/>
            <a:ext cx="1071563" cy="285750"/>
          </a:xfrm>
          <a:prstGeom prst="rect">
            <a:avLst/>
          </a:prstGeom>
          <a:solidFill>
            <a:srgbClr val="00B8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ru-RU" altLang="x-none" dirty="0">
              <a:latin typeface="Arial" panose="020B0604020202020204" pitchFamily="34" charset="0"/>
            </a:endParaRPr>
          </a:p>
        </p:txBody>
      </p:sp>
      <p:sp>
        <p:nvSpPr>
          <p:cNvPr id="10" name="Прямоугольник 10"/>
          <p:cNvSpPr/>
          <p:nvPr/>
        </p:nvSpPr>
        <p:spPr>
          <a:xfrm>
            <a:off x="2890520" y="4492943"/>
            <a:ext cx="1071563" cy="285750"/>
          </a:xfrm>
          <a:prstGeom prst="rect">
            <a:avLst/>
          </a:prstGeom>
          <a:solidFill>
            <a:srgbClr val="00B8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ru-RU" altLang="x-none" dirty="0">
              <a:latin typeface="Arial" panose="020B060402020202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17695" y="5051108"/>
            <a:ext cx="1071563" cy="285750"/>
          </a:xfrm>
          <a:prstGeom prst="rect">
            <a:avLst/>
          </a:prstGeom>
          <a:solidFill>
            <a:srgbClr val="00B8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ru-RU" altLang="x-none" dirty="0">
              <a:latin typeface="Arial" panose="020B0604020202020204" pitchFamily="34" charset="0"/>
            </a:endParaRPr>
          </a:p>
        </p:txBody>
      </p:sp>
      <p:sp>
        <p:nvSpPr>
          <p:cNvPr id="12" name="Прямоугольник 10"/>
          <p:cNvSpPr/>
          <p:nvPr/>
        </p:nvSpPr>
        <p:spPr>
          <a:xfrm>
            <a:off x="5963285" y="5051108"/>
            <a:ext cx="1071563" cy="285750"/>
          </a:xfrm>
          <a:prstGeom prst="rect">
            <a:avLst/>
          </a:prstGeom>
          <a:solidFill>
            <a:srgbClr val="00B8FF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/>
          <a:p>
            <a:endParaRPr lang="ru-RU" altLang="x-none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椭圆 218"/>
          <p:cNvSpPr/>
          <p:nvPr/>
        </p:nvSpPr>
        <p:spPr>
          <a:xfrm rot="13656864">
            <a:off x="3290995" y="716157"/>
            <a:ext cx="147928" cy="270279"/>
          </a:xfrm>
          <a:prstGeom prst="ellipse">
            <a:avLst/>
          </a:prstGeom>
          <a:solidFill>
            <a:srgbClr val="AADC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0" name="椭圆 219"/>
          <p:cNvSpPr/>
          <p:nvPr/>
        </p:nvSpPr>
        <p:spPr>
          <a:xfrm rot="19101616">
            <a:off x="2585910" y="405493"/>
            <a:ext cx="147928" cy="270279"/>
          </a:xfrm>
          <a:prstGeom prst="ellipse">
            <a:avLst/>
          </a:prstGeom>
          <a:solidFill>
            <a:srgbClr val="AADC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1" name="椭圆 220"/>
          <p:cNvSpPr/>
          <p:nvPr/>
        </p:nvSpPr>
        <p:spPr>
          <a:xfrm rot="13656864">
            <a:off x="4066123" y="446518"/>
            <a:ext cx="147928" cy="270279"/>
          </a:xfrm>
          <a:prstGeom prst="ellipse">
            <a:avLst/>
          </a:prstGeom>
          <a:solidFill>
            <a:srgbClr val="AADC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2" name="椭圆 221"/>
          <p:cNvSpPr/>
          <p:nvPr/>
        </p:nvSpPr>
        <p:spPr>
          <a:xfrm rot="13656864">
            <a:off x="8383916" y="598996"/>
            <a:ext cx="147928" cy="270279"/>
          </a:xfrm>
          <a:prstGeom prst="ellipse">
            <a:avLst/>
          </a:prstGeom>
          <a:solidFill>
            <a:srgbClr val="AADC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0" name="椭圆 249"/>
          <p:cNvSpPr/>
          <p:nvPr/>
        </p:nvSpPr>
        <p:spPr>
          <a:xfrm rot="13656864">
            <a:off x="9620432" y="476427"/>
            <a:ext cx="147928" cy="270279"/>
          </a:xfrm>
          <a:prstGeom prst="ellipse">
            <a:avLst/>
          </a:prstGeom>
          <a:solidFill>
            <a:srgbClr val="AADC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1" name="椭圆 250"/>
          <p:cNvSpPr/>
          <p:nvPr/>
        </p:nvSpPr>
        <p:spPr>
          <a:xfrm rot="19101616">
            <a:off x="10935565" y="657488"/>
            <a:ext cx="147928" cy="270279"/>
          </a:xfrm>
          <a:prstGeom prst="ellipse">
            <a:avLst/>
          </a:prstGeom>
          <a:solidFill>
            <a:srgbClr val="AADC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2" name="任意多边形: 形状 251"/>
          <p:cNvSpPr/>
          <p:nvPr/>
        </p:nvSpPr>
        <p:spPr>
          <a:xfrm>
            <a:off x="7425826" y="599262"/>
            <a:ext cx="4206843" cy="143512"/>
          </a:xfrm>
          <a:custGeom>
            <a:avLst/>
            <a:gdLst>
              <a:gd name="connsiteX0" fmla="*/ 0 w 3376246"/>
              <a:gd name="connsiteY0" fmla="*/ 86845 h 172178"/>
              <a:gd name="connsiteX1" fmla="*/ 1083212 w 3376246"/>
              <a:gd name="connsiteY1" fmla="*/ 2439 h 172178"/>
              <a:gd name="connsiteX2" fmla="*/ 2067951 w 3376246"/>
              <a:gd name="connsiteY2" fmla="*/ 171251 h 172178"/>
              <a:gd name="connsiteX3" fmla="*/ 2912012 w 3376246"/>
              <a:gd name="connsiteY3" fmla="*/ 72778 h 172178"/>
              <a:gd name="connsiteX4" fmla="*/ 3376246 w 3376246"/>
              <a:gd name="connsiteY4" fmla="*/ 129048 h 172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6246" h="172178">
                <a:moveTo>
                  <a:pt x="0" y="86845"/>
                </a:moveTo>
                <a:cubicBezTo>
                  <a:pt x="369277" y="37608"/>
                  <a:pt x="738554" y="-11629"/>
                  <a:pt x="1083212" y="2439"/>
                </a:cubicBezTo>
                <a:cubicBezTo>
                  <a:pt x="1427870" y="16507"/>
                  <a:pt x="1763151" y="159528"/>
                  <a:pt x="2067951" y="171251"/>
                </a:cubicBezTo>
                <a:cubicBezTo>
                  <a:pt x="2372751" y="182974"/>
                  <a:pt x="2693963" y="79812"/>
                  <a:pt x="2912012" y="72778"/>
                </a:cubicBezTo>
                <a:cubicBezTo>
                  <a:pt x="3130061" y="65744"/>
                  <a:pt x="3253153" y="97396"/>
                  <a:pt x="3376246" y="129048"/>
                </a:cubicBezTo>
              </a:path>
            </a:pathLst>
          </a:custGeom>
          <a:noFill/>
          <a:ln>
            <a:solidFill>
              <a:srgbClr val="FB7B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3" name="任意多边形: 形状 252"/>
          <p:cNvSpPr/>
          <p:nvPr/>
        </p:nvSpPr>
        <p:spPr>
          <a:xfrm>
            <a:off x="1336431" y="588404"/>
            <a:ext cx="3376246" cy="172178"/>
          </a:xfrm>
          <a:custGeom>
            <a:avLst/>
            <a:gdLst>
              <a:gd name="connsiteX0" fmla="*/ 0 w 3376246"/>
              <a:gd name="connsiteY0" fmla="*/ 86845 h 172178"/>
              <a:gd name="connsiteX1" fmla="*/ 1083212 w 3376246"/>
              <a:gd name="connsiteY1" fmla="*/ 2439 h 172178"/>
              <a:gd name="connsiteX2" fmla="*/ 2067951 w 3376246"/>
              <a:gd name="connsiteY2" fmla="*/ 171251 h 172178"/>
              <a:gd name="connsiteX3" fmla="*/ 2912012 w 3376246"/>
              <a:gd name="connsiteY3" fmla="*/ 72778 h 172178"/>
              <a:gd name="connsiteX4" fmla="*/ 3376246 w 3376246"/>
              <a:gd name="connsiteY4" fmla="*/ 129048 h 172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6246" h="172178">
                <a:moveTo>
                  <a:pt x="0" y="86845"/>
                </a:moveTo>
                <a:cubicBezTo>
                  <a:pt x="369277" y="37608"/>
                  <a:pt x="738554" y="-11629"/>
                  <a:pt x="1083212" y="2439"/>
                </a:cubicBezTo>
                <a:cubicBezTo>
                  <a:pt x="1427870" y="16507"/>
                  <a:pt x="1763151" y="159528"/>
                  <a:pt x="2067951" y="171251"/>
                </a:cubicBezTo>
                <a:cubicBezTo>
                  <a:pt x="2372751" y="182974"/>
                  <a:pt x="2693963" y="79812"/>
                  <a:pt x="2912012" y="72778"/>
                </a:cubicBezTo>
                <a:cubicBezTo>
                  <a:pt x="3130061" y="65744"/>
                  <a:pt x="3253153" y="97396"/>
                  <a:pt x="3376246" y="129048"/>
                </a:cubicBezTo>
              </a:path>
            </a:pathLst>
          </a:custGeom>
          <a:noFill/>
          <a:ln>
            <a:solidFill>
              <a:srgbClr val="FB7B5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0" y="-4137"/>
            <a:ext cx="1676377" cy="1272550"/>
            <a:chOff x="0" y="-4137"/>
            <a:chExt cx="2314031" cy="1756598"/>
          </a:xfrm>
        </p:grpSpPr>
        <p:sp>
          <p:nvSpPr>
            <p:cNvPr id="254" name="任意多边形: 形状 253"/>
            <p:cNvSpPr/>
            <p:nvPr/>
          </p:nvSpPr>
          <p:spPr>
            <a:xfrm>
              <a:off x="13382" y="0"/>
              <a:ext cx="2300649" cy="1752461"/>
            </a:xfrm>
            <a:custGeom>
              <a:avLst/>
              <a:gdLst>
                <a:gd name="connsiteX0" fmla="*/ 0 w 2300649"/>
                <a:gd name="connsiteY0" fmla="*/ 0 h 1752461"/>
                <a:gd name="connsiteX1" fmla="*/ 2300649 w 2300649"/>
                <a:gd name="connsiteY1" fmla="*/ 0 h 1752461"/>
                <a:gd name="connsiteX2" fmla="*/ 2289174 w 2300649"/>
                <a:gd name="connsiteY2" fmla="*/ 29166 h 1752461"/>
                <a:gd name="connsiteX3" fmla="*/ 2209729 w 2300649"/>
                <a:gd name="connsiteY3" fmla="*/ 116639 h 1752461"/>
                <a:gd name="connsiteX4" fmla="*/ 2171302 w 2300649"/>
                <a:gd name="connsiteY4" fmla="*/ 137497 h 1752461"/>
                <a:gd name="connsiteX5" fmla="*/ 2168918 w 2300649"/>
                <a:gd name="connsiteY5" fmla="*/ 161140 h 1752461"/>
                <a:gd name="connsiteX6" fmla="*/ 1960070 w 2300649"/>
                <a:gd name="connsiteY6" fmla="*/ 331356 h 1752461"/>
                <a:gd name="connsiteX7" fmla="*/ 1948469 w 2300649"/>
                <a:gd name="connsiteY7" fmla="*/ 330187 h 1752461"/>
                <a:gd name="connsiteX8" fmla="*/ 1950049 w 2300649"/>
                <a:gd name="connsiteY8" fmla="*/ 345868 h 1752461"/>
                <a:gd name="connsiteX9" fmla="*/ 1702703 w 2300649"/>
                <a:gd name="connsiteY9" fmla="*/ 649352 h 1752461"/>
                <a:gd name="connsiteX10" fmla="*/ 1672257 w 2300649"/>
                <a:gd name="connsiteY10" fmla="*/ 652421 h 1752461"/>
                <a:gd name="connsiteX11" fmla="*/ 1668709 w 2300649"/>
                <a:gd name="connsiteY11" fmla="*/ 687622 h 1752461"/>
                <a:gd name="connsiteX12" fmla="*/ 1606181 w 2300649"/>
                <a:gd name="connsiteY12" fmla="*/ 791373 h 1752461"/>
                <a:gd name="connsiteX13" fmla="*/ 1568775 w 2300649"/>
                <a:gd name="connsiteY13" fmla="*/ 812834 h 1752461"/>
                <a:gd name="connsiteX14" fmla="*/ 1575379 w 2300649"/>
                <a:gd name="connsiteY14" fmla="*/ 834111 h 1752461"/>
                <a:gd name="connsiteX15" fmla="*/ 1580968 w 2300649"/>
                <a:gd name="connsiteY15" fmla="*/ 889550 h 1752461"/>
                <a:gd name="connsiteX16" fmla="*/ 1305881 w 2300649"/>
                <a:gd name="connsiteY16" fmla="*/ 1164637 h 1752461"/>
                <a:gd name="connsiteX17" fmla="*/ 1302102 w 2300649"/>
                <a:gd name="connsiteY17" fmla="*/ 1164257 h 1752461"/>
                <a:gd name="connsiteX18" fmla="*/ 1303324 w 2300649"/>
                <a:gd name="connsiteY18" fmla="*/ 1176378 h 1752461"/>
                <a:gd name="connsiteX19" fmla="*/ 886911 w 2300649"/>
                <a:gd name="connsiteY19" fmla="*/ 1592791 h 1752461"/>
                <a:gd name="connsiteX20" fmla="*/ 763083 w 2300649"/>
                <a:gd name="connsiteY20" fmla="*/ 1574070 h 1752461"/>
                <a:gd name="connsiteX21" fmla="*/ 745938 w 2300649"/>
                <a:gd name="connsiteY21" fmla="*/ 1567315 h 1752461"/>
                <a:gd name="connsiteX22" fmla="*/ 740619 w 2300649"/>
                <a:gd name="connsiteY22" fmla="*/ 1584451 h 1752461"/>
                <a:gd name="connsiteX23" fmla="*/ 487149 w 2300649"/>
                <a:gd name="connsiteY23" fmla="*/ 1752461 h 1752461"/>
                <a:gd name="connsiteX24" fmla="*/ 233680 w 2300649"/>
                <a:gd name="connsiteY24" fmla="*/ 1584451 h 1752461"/>
                <a:gd name="connsiteX25" fmla="*/ 221997 w 2300649"/>
                <a:gd name="connsiteY25" fmla="*/ 1546814 h 1752461"/>
                <a:gd name="connsiteX26" fmla="*/ 212062 w 2300649"/>
                <a:gd name="connsiteY26" fmla="*/ 1547690 h 1752461"/>
                <a:gd name="connsiteX27" fmla="*/ 17547 w 2300649"/>
                <a:gd name="connsiteY27" fmla="*/ 1467119 h 1752461"/>
                <a:gd name="connsiteX28" fmla="*/ 0 w 2300649"/>
                <a:gd name="connsiteY28" fmla="*/ 1445853 h 1752461"/>
                <a:gd name="connsiteX29" fmla="*/ 0 w 2300649"/>
                <a:gd name="connsiteY29" fmla="*/ 1246971 h 1752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00649" h="1752461">
                  <a:moveTo>
                    <a:pt x="0" y="0"/>
                  </a:moveTo>
                  <a:lnTo>
                    <a:pt x="2300649" y="0"/>
                  </a:lnTo>
                  <a:lnTo>
                    <a:pt x="2289174" y="29166"/>
                  </a:lnTo>
                  <a:cubicBezTo>
                    <a:pt x="2270076" y="64321"/>
                    <a:pt x="2242728" y="94345"/>
                    <a:pt x="2209729" y="116639"/>
                  </a:cubicBezTo>
                  <a:lnTo>
                    <a:pt x="2171302" y="137497"/>
                  </a:lnTo>
                  <a:lnTo>
                    <a:pt x="2168918" y="161140"/>
                  </a:lnTo>
                  <a:cubicBezTo>
                    <a:pt x="2149040" y="258282"/>
                    <a:pt x="2063088" y="331356"/>
                    <a:pt x="1960070" y="331356"/>
                  </a:cubicBezTo>
                  <a:lnTo>
                    <a:pt x="1948469" y="330187"/>
                  </a:lnTo>
                  <a:lnTo>
                    <a:pt x="1950049" y="345868"/>
                  </a:lnTo>
                  <a:cubicBezTo>
                    <a:pt x="1950049" y="495568"/>
                    <a:pt x="1843864" y="620467"/>
                    <a:pt x="1702703" y="649352"/>
                  </a:cubicBezTo>
                  <a:lnTo>
                    <a:pt x="1672257" y="652421"/>
                  </a:lnTo>
                  <a:lnTo>
                    <a:pt x="1668709" y="687622"/>
                  </a:lnTo>
                  <a:cubicBezTo>
                    <a:pt x="1660224" y="729085"/>
                    <a:pt x="1637638" y="765412"/>
                    <a:pt x="1606181" y="791373"/>
                  </a:cubicBezTo>
                  <a:lnTo>
                    <a:pt x="1568775" y="812834"/>
                  </a:lnTo>
                  <a:lnTo>
                    <a:pt x="1575379" y="834111"/>
                  </a:lnTo>
                  <a:cubicBezTo>
                    <a:pt x="1579043" y="852018"/>
                    <a:pt x="1580968" y="870559"/>
                    <a:pt x="1580968" y="889550"/>
                  </a:cubicBezTo>
                  <a:cubicBezTo>
                    <a:pt x="1580968" y="1041476"/>
                    <a:pt x="1457807" y="1164637"/>
                    <a:pt x="1305881" y="1164637"/>
                  </a:cubicBezTo>
                  <a:lnTo>
                    <a:pt x="1302102" y="1164257"/>
                  </a:lnTo>
                  <a:lnTo>
                    <a:pt x="1303324" y="1176378"/>
                  </a:lnTo>
                  <a:cubicBezTo>
                    <a:pt x="1303324" y="1406357"/>
                    <a:pt x="1116890" y="1592791"/>
                    <a:pt x="886911" y="1592791"/>
                  </a:cubicBezTo>
                  <a:cubicBezTo>
                    <a:pt x="843790" y="1592791"/>
                    <a:pt x="802200" y="1586236"/>
                    <a:pt x="763083" y="1574070"/>
                  </a:cubicBezTo>
                  <a:lnTo>
                    <a:pt x="745938" y="1567315"/>
                  </a:lnTo>
                  <a:lnTo>
                    <a:pt x="740619" y="1584451"/>
                  </a:lnTo>
                  <a:cubicBezTo>
                    <a:pt x="698858" y="1683183"/>
                    <a:pt x="601094" y="1752461"/>
                    <a:pt x="487149" y="1752461"/>
                  </a:cubicBezTo>
                  <a:cubicBezTo>
                    <a:pt x="373205" y="1752461"/>
                    <a:pt x="275441" y="1683183"/>
                    <a:pt x="233680" y="1584451"/>
                  </a:cubicBezTo>
                  <a:lnTo>
                    <a:pt x="221997" y="1546814"/>
                  </a:lnTo>
                  <a:lnTo>
                    <a:pt x="212062" y="1547690"/>
                  </a:lnTo>
                  <a:cubicBezTo>
                    <a:pt x="136099" y="1547690"/>
                    <a:pt x="67327" y="1516899"/>
                    <a:pt x="17547" y="1467119"/>
                  </a:cubicBezTo>
                  <a:lnTo>
                    <a:pt x="0" y="1445853"/>
                  </a:lnTo>
                  <a:lnTo>
                    <a:pt x="0" y="1246971"/>
                  </a:lnTo>
                  <a:close/>
                </a:path>
              </a:pathLst>
            </a:custGeom>
            <a:solidFill>
              <a:srgbClr val="FFEF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5" name="任意多边形: 形状 254"/>
            <p:cNvSpPr/>
            <p:nvPr/>
          </p:nvSpPr>
          <p:spPr>
            <a:xfrm>
              <a:off x="0" y="0"/>
              <a:ext cx="1716065" cy="1282348"/>
            </a:xfrm>
            <a:custGeom>
              <a:avLst/>
              <a:gdLst>
                <a:gd name="connsiteX0" fmla="*/ 0 w 1716065"/>
                <a:gd name="connsiteY0" fmla="*/ 0 h 1282348"/>
                <a:gd name="connsiteX1" fmla="*/ 1617523 w 1716065"/>
                <a:gd name="connsiteY1" fmla="*/ 0 h 1282348"/>
                <a:gd name="connsiteX2" fmla="*/ 1621008 w 1716065"/>
                <a:gd name="connsiteY2" fmla="*/ 34579 h 1282348"/>
                <a:gd name="connsiteX3" fmla="*/ 1620812 w 1716065"/>
                <a:gd name="connsiteY3" fmla="*/ 36535 h 1282348"/>
                <a:gd name="connsiteX4" fmla="*/ 1649975 w 1716065"/>
                <a:gd name="connsiteY4" fmla="*/ 60598 h 1282348"/>
                <a:gd name="connsiteX5" fmla="*/ 1716065 w 1716065"/>
                <a:gd name="connsiteY5" fmla="*/ 220153 h 1282348"/>
                <a:gd name="connsiteX6" fmla="*/ 1535896 w 1716065"/>
                <a:gd name="connsiteY6" fmla="*/ 441212 h 1282348"/>
                <a:gd name="connsiteX7" fmla="*/ 1528354 w 1716065"/>
                <a:gd name="connsiteY7" fmla="*/ 441973 h 1282348"/>
                <a:gd name="connsiteX8" fmla="*/ 1526155 w 1716065"/>
                <a:gd name="connsiteY8" fmla="*/ 463788 h 1282348"/>
                <a:gd name="connsiteX9" fmla="*/ 1415229 w 1716065"/>
                <a:gd name="connsiteY9" fmla="*/ 592496 h 1282348"/>
                <a:gd name="connsiteX10" fmla="*/ 1358833 w 1716065"/>
                <a:gd name="connsiteY10" fmla="*/ 602449 h 1282348"/>
                <a:gd name="connsiteX11" fmla="*/ 1363526 w 1716065"/>
                <a:gd name="connsiteY11" fmla="*/ 649004 h 1282348"/>
                <a:gd name="connsiteX12" fmla="*/ 1075476 w 1716065"/>
                <a:gd name="connsiteY12" fmla="*/ 937055 h 1282348"/>
                <a:gd name="connsiteX13" fmla="*/ 1017424 w 1716065"/>
                <a:gd name="connsiteY13" fmla="*/ 931203 h 1282348"/>
                <a:gd name="connsiteX14" fmla="*/ 993603 w 1716065"/>
                <a:gd name="connsiteY14" fmla="*/ 923808 h 1282348"/>
                <a:gd name="connsiteX15" fmla="*/ 987213 w 1716065"/>
                <a:gd name="connsiteY15" fmla="*/ 944396 h 1282348"/>
                <a:gd name="connsiteX16" fmla="*/ 705923 w 1716065"/>
                <a:gd name="connsiteY16" fmla="*/ 1130847 h 1282348"/>
                <a:gd name="connsiteX17" fmla="*/ 644398 w 1716065"/>
                <a:gd name="connsiteY17" fmla="*/ 1124645 h 1282348"/>
                <a:gd name="connsiteX18" fmla="*/ 623879 w 1716065"/>
                <a:gd name="connsiteY18" fmla="*/ 1118275 h 1282348"/>
                <a:gd name="connsiteX19" fmla="*/ 623708 w 1716065"/>
                <a:gd name="connsiteY19" fmla="*/ 1119971 h 1282348"/>
                <a:gd name="connsiteX20" fmla="*/ 424478 w 1716065"/>
                <a:gd name="connsiteY20" fmla="*/ 1282348 h 1282348"/>
                <a:gd name="connsiteX21" fmla="*/ 310776 w 1716065"/>
                <a:gd name="connsiteY21" fmla="*/ 1247617 h 1282348"/>
                <a:gd name="connsiteX22" fmla="*/ 298509 w 1716065"/>
                <a:gd name="connsiteY22" fmla="*/ 1237496 h 1282348"/>
                <a:gd name="connsiteX23" fmla="*/ 290280 w 1716065"/>
                <a:gd name="connsiteY23" fmla="*/ 1241961 h 1282348"/>
                <a:gd name="connsiteX24" fmla="*/ 164235 w 1716065"/>
                <a:gd name="connsiteY24" fmla="*/ 1267409 h 1282348"/>
                <a:gd name="connsiteX25" fmla="*/ 38190 w 1716065"/>
                <a:gd name="connsiteY25" fmla="*/ 1241962 h 1282348"/>
                <a:gd name="connsiteX26" fmla="*/ 0 w 1716065"/>
                <a:gd name="connsiteY26" fmla="*/ 1221234 h 128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16065" h="1282348">
                  <a:moveTo>
                    <a:pt x="0" y="0"/>
                  </a:moveTo>
                  <a:lnTo>
                    <a:pt x="1617523" y="0"/>
                  </a:lnTo>
                  <a:lnTo>
                    <a:pt x="1621008" y="34579"/>
                  </a:lnTo>
                  <a:lnTo>
                    <a:pt x="1620812" y="36535"/>
                  </a:lnTo>
                  <a:lnTo>
                    <a:pt x="1649975" y="60598"/>
                  </a:lnTo>
                  <a:cubicBezTo>
                    <a:pt x="1690809" y="101432"/>
                    <a:pt x="1716065" y="157843"/>
                    <a:pt x="1716065" y="220153"/>
                  </a:cubicBezTo>
                  <a:cubicBezTo>
                    <a:pt x="1716065" y="329195"/>
                    <a:pt x="1638719" y="420172"/>
                    <a:pt x="1535896" y="441212"/>
                  </a:cubicBezTo>
                  <a:lnTo>
                    <a:pt x="1528354" y="441973"/>
                  </a:lnTo>
                  <a:lnTo>
                    <a:pt x="1526155" y="463788"/>
                  </a:lnTo>
                  <a:cubicBezTo>
                    <a:pt x="1513954" y="523409"/>
                    <a:pt x="1471340" y="571951"/>
                    <a:pt x="1415229" y="592496"/>
                  </a:cubicBezTo>
                  <a:lnTo>
                    <a:pt x="1358833" y="602449"/>
                  </a:lnTo>
                  <a:lnTo>
                    <a:pt x="1363526" y="649004"/>
                  </a:lnTo>
                  <a:cubicBezTo>
                    <a:pt x="1363526" y="808090"/>
                    <a:pt x="1234562" y="937055"/>
                    <a:pt x="1075476" y="937055"/>
                  </a:cubicBezTo>
                  <a:cubicBezTo>
                    <a:pt x="1055590" y="937055"/>
                    <a:pt x="1036175" y="935040"/>
                    <a:pt x="1017424" y="931203"/>
                  </a:cubicBezTo>
                  <a:lnTo>
                    <a:pt x="993603" y="923808"/>
                  </a:lnTo>
                  <a:lnTo>
                    <a:pt x="987213" y="944396"/>
                  </a:lnTo>
                  <a:cubicBezTo>
                    <a:pt x="940869" y="1053965"/>
                    <a:pt x="832374" y="1130847"/>
                    <a:pt x="705923" y="1130847"/>
                  </a:cubicBezTo>
                  <a:cubicBezTo>
                    <a:pt x="684847" y="1130847"/>
                    <a:pt x="664271" y="1128711"/>
                    <a:pt x="644398" y="1124645"/>
                  </a:cubicBezTo>
                  <a:lnTo>
                    <a:pt x="623879" y="1118275"/>
                  </a:lnTo>
                  <a:lnTo>
                    <a:pt x="623708" y="1119971"/>
                  </a:lnTo>
                  <a:cubicBezTo>
                    <a:pt x="604745" y="1212639"/>
                    <a:pt x="522752" y="1282348"/>
                    <a:pt x="424478" y="1282348"/>
                  </a:cubicBezTo>
                  <a:cubicBezTo>
                    <a:pt x="382360" y="1282348"/>
                    <a:pt x="343233" y="1269545"/>
                    <a:pt x="310776" y="1247617"/>
                  </a:cubicBezTo>
                  <a:lnTo>
                    <a:pt x="298509" y="1237496"/>
                  </a:lnTo>
                  <a:lnTo>
                    <a:pt x="290280" y="1241961"/>
                  </a:lnTo>
                  <a:cubicBezTo>
                    <a:pt x="251539" y="1258348"/>
                    <a:pt x="208945" y="1267409"/>
                    <a:pt x="164235" y="1267409"/>
                  </a:cubicBezTo>
                  <a:cubicBezTo>
                    <a:pt x="119525" y="1267409"/>
                    <a:pt x="76930" y="1258348"/>
                    <a:pt x="38190" y="1241962"/>
                  </a:cubicBezTo>
                  <a:lnTo>
                    <a:pt x="0" y="1221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58" name="组合 257"/>
            <p:cNvGrpSpPr/>
            <p:nvPr/>
          </p:nvGrpSpPr>
          <p:grpSpPr>
            <a:xfrm rot="1805704">
              <a:off x="1310068" y="322461"/>
              <a:ext cx="325101" cy="333314"/>
              <a:chOff x="-384780" y="711585"/>
              <a:chExt cx="1575633" cy="1615435"/>
            </a:xfrm>
          </p:grpSpPr>
          <p:sp>
            <p:nvSpPr>
              <p:cNvPr id="435" name="任意多边形: 形状 434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" name="任意多边形: 形状 435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9" name="组合 258"/>
            <p:cNvGrpSpPr/>
            <p:nvPr/>
          </p:nvGrpSpPr>
          <p:grpSpPr>
            <a:xfrm rot="21229859">
              <a:off x="664775" y="1483651"/>
              <a:ext cx="222488" cy="228108"/>
              <a:chOff x="-384780" y="711585"/>
              <a:chExt cx="1575633" cy="1615435"/>
            </a:xfrm>
          </p:grpSpPr>
          <p:sp>
            <p:nvSpPr>
              <p:cNvPr id="433" name="任意多边形: 形状 432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4" name="任意多边形: 形状 433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5" name="组合 264"/>
            <p:cNvGrpSpPr/>
            <p:nvPr/>
          </p:nvGrpSpPr>
          <p:grpSpPr>
            <a:xfrm rot="832533">
              <a:off x="995372" y="1113541"/>
              <a:ext cx="182040" cy="186638"/>
              <a:chOff x="-384780" y="711585"/>
              <a:chExt cx="1575633" cy="1615435"/>
            </a:xfrm>
          </p:grpSpPr>
          <p:sp>
            <p:nvSpPr>
              <p:cNvPr id="431" name="任意多边形: 形状 430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2" name="任意多边形: 形状 431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9" name="组合 268"/>
            <p:cNvGrpSpPr/>
            <p:nvPr/>
          </p:nvGrpSpPr>
          <p:grpSpPr>
            <a:xfrm rot="832533">
              <a:off x="2080742" y="-4137"/>
              <a:ext cx="226055" cy="231765"/>
              <a:chOff x="-384780" y="711585"/>
              <a:chExt cx="1575633" cy="1615435"/>
            </a:xfrm>
          </p:grpSpPr>
          <p:sp>
            <p:nvSpPr>
              <p:cNvPr id="429" name="任意多边形: 形状 428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0" name="任意多边形: 形状 429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0" name="组合 269"/>
            <p:cNvGrpSpPr/>
            <p:nvPr/>
          </p:nvGrpSpPr>
          <p:grpSpPr>
            <a:xfrm>
              <a:off x="277669" y="97020"/>
              <a:ext cx="483007" cy="495209"/>
              <a:chOff x="-384780" y="711585"/>
              <a:chExt cx="1575633" cy="1615435"/>
            </a:xfrm>
          </p:grpSpPr>
          <p:sp>
            <p:nvSpPr>
              <p:cNvPr id="427" name="任意多边形: 形状 426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8" name="任意多边形: 形状 427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0" name="组合 369"/>
            <p:cNvGrpSpPr/>
            <p:nvPr/>
          </p:nvGrpSpPr>
          <p:grpSpPr>
            <a:xfrm rot="1805704">
              <a:off x="227835" y="853574"/>
              <a:ext cx="318898" cy="326954"/>
              <a:chOff x="-384780" y="711585"/>
              <a:chExt cx="1575633" cy="1615435"/>
            </a:xfrm>
          </p:grpSpPr>
          <p:sp>
            <p:nvSpPr>
              <p:cNvPr id="425" name="任意多边形: 形状 424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FEF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任意多边形: 形状 425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71" name="任意多边形: 形状 370"/>
          <p:cNvSpPr/>
          <p:nvPr/>
        </p:nvSpPr>
        <p:spPr>
          <a:xfrm>
            <a:off x="0" y="4848892"/>
            <a:ext cx="12192000" cy="2009108"/>
          </a:xfrm>
          <a:custGeom>
            <a:avLst/>
            <a:gdLst>
              <a:gd name="connsiteX0" fmla="*/ 172836 w 12192000"/>
              <a:gd name="connsiteY0" fmla="*/ 0 h 2009108"/>
              <a:gd name="connsiteX1" fmla="*/ 1115660 w 12192000"/>
              <a:gd name="connsiteY1" fmla="*/ 624946 h 2009108"/>
              <a:gd name="connsiteX2" fmla="*/ 1117046 w 12192000"/>
              <a:gd name="connsiteY2" fmla="*/ 629410 h 2009108"/>
              <a:gd name="connsiteX3" fmla="*/ 1235605 w 12192000"/>
              <a:gd name="connsiteY3" fmla="*/ 565059 h 2009108"/>
              <a:gd name="connsiteX4" fmla="*/ 1585494 w 12192000"/>
              <a:gd name="connsiteY4" fmla="*/ 494418 h 2009108"/>
              <a:gd name="connsiteX5" fmla="*/ 2221108 w 12192000"/>
              <a:gd name="connsiteY5" fmla="*/ 757698 h 2009108"/>
              <a:gd name="connsiteX6" fmla="*/ 2308367 w 12192000"/>
              <a:gd name="connsiteY6" fmla="*/ 863455 h 2009108"/>
              <a:gd name="connsiteX7" fmla="*/ 2375691 w 12192000"/>
              <a:gd name="connsiteY7" fmla="*/ 826913 h 2009108"/>
              <a:gd name="connsiteX8" fmla="*/ 2561602 w 12192000"/>
              <a:gd name="connsiteY8" fmla="*/ 789379 h 2009108"/>
              <a:gd name="connsiteX9" fmla="*/ 2957648 w 12192000"/>
              <a:gd name="connsiteY9" fmla="*/ 999957 h 2009108"/>
              <a:gd name="connsiteX10" fmla="*/ 2960603 w 12192000"/>
              <a:gd name="connsiteY10" fmla="*/ 1005401 h 2009108"/>
              <a:gd name="connsiteX11" fmla="*/ 3029751 w 12192000"/>
              <a:gd name="connsiteY11" fmla="*/ 948350 h 2009108"/>
              <a:gd name="connsiteX12" fmla="*/ 3370652 w 12192000"/>
              <a:gd name="connsiteY12" fmla="*/ 844218 h 2009108"/>
              <a:gd name="connsiteX13" fmla="*/ 3801791 w 12192000"/>
              <a:gd name="connsiteY13" fmla="*/ 1022803 h 2009108"/>
              <a:gd name="connsiteX14" fmla="*/ 3864327 w 12192000"/>
              <a:gd name="connsiteY14" fmla="*/ 1098598 h 2009108"/>
              <a:gd name="connsiteX15" fmla="*/ 3876129 w 12192000"/>
              <a:gd name="connsiteY15" fmla="*/ 1088861 h 2009108"/>
              <a:gd name="connsiteX16" fmla="*/ 4156069 w 12192000"/>
              <a:gd name="connsiteY16" fmla="*/ 1003351 h 2009108"/>
              <a:gd name="connsiteX17" fmla="*/ 4510110 w 12192000"/>
              <a:gd name="connsiteY17" fmla="*/ 1150000 h 2009108"/>
              <a:gd name="connsiteX18" fmla="*/ 4561022 w 12192000"/>
              <a:gd name="connsiteY18" fmla="*/ 1211705 h 2009108"/>
              <a:gd name="connsiteX19" fmla="*/ 4565788 w 12192000"/>
              <a:gd name="connsiteY19" fmla="*/ 1210225 h 2009108"/>
              <a:gd name="connsiteX20" fmla="*/ 4645511 w 12192000"/>
              <a:gd name="connsiteY20" fmla="*/ 1202188 h 2009108"/>
              <a:gd name="connsiteX21" fmla="*/ 4925231 w 12192000"/>
              <a:gd name="connsiteY21" fmla="*/ 1318052 h 2009108"/>
              <a:gd name="connsiteX22" fmla="*/ 4944600 w 12192000"/>
              <a:gd name="connsiteY22" fmla="*/ 1346780 h 2009108"/>
              <a:gd name="connsiteX23" fmla="*/ 5046690 w 12192000"/>
              <a:gd name="connsiteY23" fmla="*/ 1346780 h 2009108"/>
              <a:gd name="connsiteX24" fmla="*/ 5125229 w 12192000"/>
              <a:gd name="connsiteY24" fmla="*/ 1281981 h 2009108"/>
              <a:gd name="connsiteX25" fmla="*/ 5427384 w 12192000"/>
              <a:gd name="connsiteY25" fmla="*/ 1189685 h 2009108"/>
              <a:gd name="connsiteX26" fmla="*/ 5729541 w 12192000"/>
              <a:gd name="connsiteY26" fmla="*/ 1281981 h 2009108"/>
              <a:gd name="connsiteX27" fmla="*/ 5777818 w 12192000"/>
              <a:gd name="connsiteY27" fmla="*/ 1321815 h 2009108"/>
              <a:gd name="connsiteX28" fmla="*/ 5841757 w 12192000"/>
              <a:gd name="connsiteY28" fmla="*/ 1269061 h 2009108"/>
              <a:gd name="connsiteX29" fmla="*/ 6143911 w 12192000"/>
              <a:gd name="connsiteY29" fmla="*/ 1176766 h 2009108"/>
              <a:gd name="connsiteX30" fmla="*/ 6526047 w 12192000"/>
              <a:gd name="connsiteY30" fmla="*/ 1335052 h 2009108"/>
              <a:gd name="connsiteX31" fmla="*/ 6535725 w 12192000"/>
              <a:gd name="connsiteY31" fmla="*/ 1346780 h 2009108"/>
              <a:gd name="connsiteX32" fmla="*/ 6646879 w 12192000"/>
              <a:gd name="connsiteY32" fmla="*/ 1346780 h 2009108"/>
              <a:gd name="connsiteX33" fmla="*/ 6681256 w 12192000"/>
              <a:gd name="connsiteY33" fmla="*/ 1307081 h 2009108"/>
              <a:gd name="connsiteX34" fmla="*/ 7044626 w 12192000"/>
              <a:gd name="connsiteY34" fmla="*/ 1166688 h 2009108"/>
              <a:gd name="connsiteX35" fmla="*/ 7426764 w 12192000"/>
              <a:gd name="connsiteY35" fmla="*/ 1324974 h 2009108"/>
              <a:gd name="connsiteX36" fmla="*/ 7444755 w 12192000"/>
              <a:gd name="connsiteY36" fmla="*/ 1346780 h 2009108"/>
              <a:gd name="connsiteX37" fmla="*/ 7486790 w 12192000"/>
              <a:gd name="connsiteY37" fmla="*/ 1346780 h 2009108"/>
              <a:gd name="connsiteX38" fmla="*/ 7499445 w 12192000"/>
              <a:gd name="connsiteY38" fmla="*/ 1331441 h 2009108"/>
              <a:gd name="connsiteX39" fmla="*/ 7970025 w 12192000"/>
              <a:gd name="connsiteY39" fmla="*/ 1136520 h 2009108"/>
              <a:gd name="connsiteX40" fmla="*/ 8342114 w 12192000"/>
              <a:gd name="connsiteY40" fmla="*/ 1250177 h 2009108"/>
              <a:gd name="connsiteX41" fmla="*/ 8352036 w 12192000"/>
              <a:gd name="connsiteY41" fmla="*/ 1258364 h 2009108"/>
              <a:gd name="connsiteX42" fmla="*/ 8369540 w 12192000"/>
              <a:gd name="connsiteY42" fmla="*/ 1226112 h 2009108"/>
              <a:gd name="connsiteX43" fmla="*/ 8788504 w 12192000"/>
              <a:gd name="connsiteY43" fmla="*/ 1003351 h 2009108"/>
              <a:gd name="connsiteX44" fmla="*/ 9070996 w 12192000"/>
              <a:gd name="connsiteY44" fmla="*/ 1089641 h 2009108"/>
              <a:gd name="connsiteX45" fmla="*/ 9089347 w 12192000"/>
              <a:gd name="connsiteY45" fmla="*/ 1104782 h 2009108"/>
              <a:gd name="connsiteX46" fmla="*/ 9108584 w 12192000"/>
              <a:gd name="connsiteY46" fmla="*/ 1081467 h 2009108"/>
              <a:gd name="connsiteX47" fmla="*/ 9465852 w 12192000"/>
              <a:gd name="connsiteY47" fmla="*/ 933481 h 2009108"/>
              <a:gd name="connsiteX48" fmla="*/ 9748344 w 12192000"/>
              <a:gd name="connsiteY48" fmla="*/ 1019771 h 2009108"/>
              <a:gd name="connsiteX49" fmla="*/ 9793487 w 12192000"/>
              <a:gd name="connsiteY49" fmla="*/ 1057017 h 2009108"/>
              <a:gd name="connsiteX50" fmla="*/ 9812327 w 12192000"/>
              <a:gd name="connsiteY50" fmla="*/ 1034181 h 2009108"/>
              <a:gd name="connsiteX51" fmla="*/ 10616589 w 12192000"/>
              <a:gd name="connsiteY51" fmla="*/ 701045 h 2009108"/>
              <a:gd name="connsiteX52" fmla="*/ 11252519 w 12192000"/>
              <a:gd name="connsiteY52" fmla="*/ 895296 h 2009108"/>
              <a:gd name="connsiteX53" fmla="*/ 11356016 w 12192000"/>
              <a:gd name="connsiteY53" fmla="*/ 980688 h 2009108"/>
              <a:gd name="connsiteX54" fmla="*/ 11442697 w 12192000"/>
              <a:gd name="connsiteY54" fmla="*/ 909170 h 2009108"/>
              <a:gd name="connsiteX55" fmla="*/ 11818750 w 12192000"/>
              <a:gd name="connsiteY55" fmla="*/ 794301 h 2009108"/>
              <a:gd name="connsiteX56" fmla="*/ 12080553 w 12192000"/>
              <a:gd name="connsiteY56" fmla="*/ 847158 h 2009108"/>
              <a:gd name="connsiteX57" fmla="*/ 12192000 w 12192000"/>
              <a:gd name="connsiteY57" fmla="*/ 907649 h 2009108"/>
              <a:gd name="connsiteX58" fmla="*/ 12192000 w 12192000"/>
              <a:gd name="connsiteY58" fmla="*/ 2009108 h 2009108"/>
              <a:gd name="connsiteX59" fmla="*/ 1 w 12192000"/>
              <a:gd name="connsiteY59" fmla="*/ 2009108 h 2009108"/>
              <a:gd name="connsiteX60" fmla="*/ 0 w 12192000"/>
              <a:gd name="connsiteY60" fmla="*/ 2009108 h 2009108"/>
              <a:gd name="connsiteX61" fmla="*/ 0 w 12192000"/>
              <a:gd name="connsiteY61" fmla="*/ 15695 h 2009108"/>
              <a:gd name="connsiteX62" fmla="*/ 68217 w 12192000"/>
              <a:gd name="connsiteY62" fmla="*/ 5284 h 2009108"/>
              <a:gd name="connsiteX63" fmla="*/ 172836 w 12192000"/>
              <a:gd name="connsiteY63" fmla="*/ 0 h 2009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2192000" h="2009108">
                <a:moveTo>
                  <a:pt x="172836" y="0"/>
                </a:moveTo>
                <a:cubicBezTo>
                  <a:pt x="596674" y="0"/>
                  <a:pt x="960325" y="257691"/>
                  <a:pt x="1115660" y="624946"/>
                </a:cubicBezTo>
                <a:lnTo>
                  <a:pt x="1117046" y="629410"/>
                </a:lnTo>
                <a:lnTo>
                  <a:pt x="1235605" y="565059"/>
                </a:lnTo>
                <a:cubicBezTo>
                  <a:pt x="1343148" y="519572"/>
                  <a:pt x="1461383" y="494418"/>
                  <a:pt x="1585494" y="494418"/>
                </a:cubicBezTo>
                <a:cubicBezTo>
                  <a:pt x="1833718" y="494418"/>
                  <a:pt x="2058441" y="595030"/>
                  <a:pt x="2221108" y="757698"/>
                </a:cubicBezTo>
                <a:lnTo>
                  <a:pt x="2308367" y="863455"/>
                </a:lnTo>
                <a:lnTo>
                  <a:pt x="2375691" y="826913"/>
                </a:lnTo>
                <a:cubicBezTo>
                  <a:pt x="2432832" y="802744"/>
                  <a:pt x="2495656" y="789379"/>
                  <a:pt x="2561602" y="789379"/>
                </a:cubicBezTo>
                <a:cubicBezTo>
                  <a:pt x="2726464" y="789379"/>
                  <a:pt x="2871817" y="872909"/>
                  <a:pt x="2957648" y="999957"/>
                </a:cubicBezTo>
                <a:lnTo>
                  <a:pt x="2960603" y="1005401"/>
                </a:lnTo>
                <a:lnTo>
                  <a:pt x="3029751" y="948350"/>
                </a:lnTo>
                <a:cubicBezTo>
                  <a:pt x="3127062" y="882607"/>
                  <a:pt x="3244373" y="844218"/>
                  <a:pt x="3370652" y="844218"/>
                </a:cubicBezTo>
                <a:cubicBezTo>
                  <a:pt x="3539021" y="844218"/>
                  <a:pt x="3691453" y="912465"/>
                  <a:pt x="3801791" y="1022803"/>
                </a:cubicBezTo>
                <a:lnTo>
                  <a:pt x="3864327" y="1098598"/>
                </a:lnTo>
                <a:lnTo>
                  <a:pt x="3876129" y="1088861"/>
                </a:lnTo>
                <a:cubicBezTo>
                  <a:pt x="3956039" y="1034874"/>
                  <a:pt x="4052374" y="1003351"/>
                  <a:pt x="4156069" y="1003351"/>
                </a:cubicBezTo>
                <a:cubicBezTo>
                  <a:pt x="4294332" y="1003351"/>
                  <a:pt x="4419504" y="1059393"/>
                  <a:pt x="4510110" y="1150000"/>
                </a:cubicBezTo>
                <a:lnTo>
                  <a:pt x="4561022" y="1211705"/>
                </a:lnTo>
                <a:lnTo>
                  <a:pt x="4565788" y="1210225"/>
                </a:lnTo>
                <a:cubicBezTo>
                  <a:pt x="4591539" y="1204956"/>
                  <a:pt x="4618203" y="1202188"/>
                  <a:pt x="4645511" y="1202188"/>
                </a:cubicBezTo>
                <a:cubicBezTo>
                  <a:pt x="4754748" y="1202188"/>
                  <a:pt x="4853645" y="1246466"/>
                  <a:pt x="4925231" y="1318052"/>
                </a:cubicBezTo>
                <a:lnTo>
                  <a:pt x="4944600" y="1346780"/>
                </a:lnTo>
                <a:lnTo>
                  <a:pt x="5046690" y="1346780"/>
                </a:lnTo>
                <a:lnTo>
                  <a:pt x="5125229" y="1281981"/>
                </a:lnTo>
                <a:cubicBezTo>
                  <a:pt x="5211482" y="1223710"/>
                  <a:pt x="5315460" y="1189685"/>
                  <a:pt x="5427384" y="1189685"/>
                </a:cubicBezTo>
                <a:cubicBezTo>
                  <a:pt x="5539309" y="1189685"/>
                  <a:pt x="5643288" y="1223711"/>
                  <a:pt x="5729541" y="1281981"/>
                </a:cubicBezTo>
                <a:lnTo>
                  <a:pt x="5777818" y="1321815"/>
                </a:lnTo>
                <a:lnTo>
                  <a:pt x="5841757" y="1269061"/>
                </a:lnTo>
                <a:cubicBezTo>
                  <a:pt x="5928010" y="1210791"/>
                  <a:pt x="6031985" y="1176766"/>
                  <a:pt x="6143911" y="1176766"/>
                </a:cubicBezTo>
                <a:cubicBezTo>
                  <a:pt x="6293146" y="1176766"/>
                  <a:pt x="6428250" y="1237255"/>
                  <a:pt x="6526047" y="1335052"/>
                </a:cubicBezTo>
                <a:lnTo>
                  <a:pt x="6535725" y="1346780"/>
                </a:lnTo>
                <a:lnTo>
                  <a:pt x="6646879" y="1346780"/>
                </a:lnTo>
                <a:lnTo>
                  <a:pt x="6681256" y="1307081"/>
                </a:lnTo>
                <a:cubicBezTo>
                  <a:pt x="6777229" y="1219853"/>
                  <a:pt x="6904718" y="1166688"/>
                  <a:pt x="7044626" y="1166688"/>
                </a:cubicBezTo>
                <a:cubicBezTo>
                  <a:pt x="7193857" y="1166688"/>
                  <a:pt x="7328963" y="1227178"/>
                  <a:pt x="7426764" y="1324974"/>
                </a:cubicBezTo>
                <a:lnTo>
                  <a:pt x="7444755" y="1346780"/>
                </a:lnTo>
                <a:lnTo>
                  <a:pt x="7486790" y="1346780"/>
                </a:lnTo>
                <a:lnTo>
                  <a:pt x="7499445" y="1331441"/>
                </a:lnTo>
                <a:cubicBezTo>
                  <a:pt x="7619876" y="1211009"/>
                  <a:pt x="7786253" y="1136520"/>
                  <a:pt x="7970025" y="1136520"/>
                </a:cubicBezTo>
                <a:cubicBezTo>
                  <a:pt x="8107854" y="1136520"/>
                  <a:pt x="8235900" y="1178420"/>
                  <a:pt x="8342114" y="1250177"/>
                </a:cubicBezTo>
                <a:lnTo>
                  <a:pt x="8352036" y="1258364"/>
                </a:lnTo>
                <a:lnTo>
                  <a:pt x="8369540" y="1226112"/>
                </a:lnTo>
                <a:cubicBezTo>
                  <a:pt x="8460338" y="1091715"/>
                  <a:pt x="8614102" y="1003351"/>
                  <a:pt x="8788504" y="1003351"/>
                </a:cubicBezTo>
                <a:cubicBezTo>
                  <a:pt x="8893144" y="1003351"/>
                  <a:pt x="8990356" y="1035162"/>
                  <a:pt x="9070996" y="1089641"/>
                </a:cubicBezTo>
                <a:lnTo>
                  <a:pt x="9089347" y="1104782"/>
                </a:lnTo>
                <a:lnTo>
                  <a:pt x="9108584" y="1081467"/>
                </a:lnTo>
                <a:cubicBezTo>
                  <a:pt x="9200016" y="990034"/>
                  <a:pt x="9326329" y="933481"/>
                  <a:pt x="9465852" y="933481"/>
                </a:cubicBezTo>
                <a:cubicBezTo>
                  <a:pt x="9570493" y="933481"/>
                  <a:pt x="9667705" y="965292"/>
                  <a:pt x="9748344" y="1019771"/>
                </a:cubicBezTo>
                <a:lnTo>
                  <a:pt x="9793487" y="1057017"/>
                </a:lnTo>
                <a:lnTo>
                  <a:pt x="9812327" y="1034181"/>
                </a:lnTo>
                <a:cubicBezTo>
                  <a:pt x="10018156" y="828354"/>
                  <a:pt x="10302505" y="701045"/>
                  <a:pt x="10616589" y="701045"/>
                </a:cubicBezTo>
                <a:cubicBezTo>
                  <a:pt x="10852152" y="701045"/>
                  <a:pt x="11070988" y="772656"/>
                  <a:pt x="11252519" y="895296"/>
                </a:cubicBezTo>
                <a:lnTo>
                  <a:pt x="11356016" y="980688"/>
                </a:lnTo>
                <a:lnTo>
                  <a:pt x="11442697" y="909170"/>
                </a:lnTo>
                <a:cubicBezTo>
                  <a:pt x="11550043" y="836647"/>
                  <a:pt x="11679452" y="794301"/>
                  <a:pt x="11818750" y="794301"/>
                </a:cubicBezTo>
                <a:cubicBezTo>
                  <a:pt x="11911616" y="794301"/>
                  <a:pt x="12000085" y="813122"/>
                  <a:pt x="12080553" y="847158"/>
                </a:cubicBezTo>
                <a:lnTo>
                  <a:pt x="12192000" y="907649"/>
                </a:lnTo>
                <a:lnTo>
                  <a:pt x="12192000" y="2009108"/>
                </a:lnTo>
                <a:lnTo>
                  <a:pt x="1" y="2009108"/>
                </a:lnTo>
                <a:lnTo>
                  <a:pt x="0" y="2009108"/>
                </a:lnTo>
                <a:lnTo>
                  <a:pt x="0" y="15695"/>
                </a:lnTo>
                <a:lnTo>
                  <a:pt x="68217" y="5284"/>
                </a:lnTo>
                <a:cubicBezTo>
                  <a:pt x="102615" y="1790"/>
                  <a:pt x="137516" y="0"/>
                  <a:pt x="172836" y="0"/>
                </a:cubicBezTo>
                <a:close/>
              </a:path>
            </a:pathLst>
          </a:custGeom>
          <a:solidFill>
            <a:srgbClr val="AADC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2" name="任意多边形: 形状 371"/>
          <p:cNvSpPr/>
          <p:nvPr/>
        </p:nvSpPr>
        <p:spPr>
          <a:xfrm rot="1601367" flipH="1">
            <a:off x="1939393" y="6243292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3" name="任意多边形: 形状 372"/>
          <p:cNvSpPr/>
          <p:nvPr/>
        </p:nvSpPr>
        <p:spPr>
          <a:xfrm rot="1601367" flipH="1">
            <a:off x="508926" y="6482343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74" name="任意多边形: 形状 373"/>
          <p:cNvSpPr/>
          <p:nvPr/>
        </p:nvSpPr>
        <p:spPr>
          <a:xfrm rot="1601367" flipH="1">
            <a:off x="11730575" y="6351642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75" name="组合 374"/>
          <p:cNvGrpSpPr/>
          <p:nvPr/>
        </p:nvGrpSpPr>
        <p:grpSpPr>
          <a:xfrm>
            <a:off x="1039320" y="6025539"/>
            <a:ext cx="388378" cy="518486"/>
            <a:chOff x="1071792" y="5131706"/>
            <a:chExt cx="1214795" cy="1621755"/>
          </a:xfrm>
        </p:grpSpPr>
        <p:grpSp>
          <p:nvGrpSpPr>
            <p:cNvPr id="416" name="组合 415"/>
            <p:cNvGrpSpPr/>
            <p:nvPr/>
          </p:nvGrpSpPr>
          <p:grpSpPr>
            <a:xfrm rot="20581369">
              <a:off x="1071792" y="5131706"/>
              <a:ext cx="518631" cy="605036"/>
              <a:chOff x="-344521" y="3017320"/>
              <a:chExt cx="189049" cy="220545"/>
            </a:xfrm>
          </p:grpSpPr>
          <p:sp>
            <p:nvSpPr>
              <p:cNvPr id="423" name="任意多边形: 形状 422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4" name="任意多边形: 形状 423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7" name="组合 416"/>
            <p:cNvGrpSpPr/>
            <p:nvPr/>
          </p:nvGrpSpPr>
          <p:grpSpPr>
            <a:xfrm rot="9759613">
              <a:off x="1767956" y="6148425"/>
              <a:ext cx="518631" cy="605036"/>
              <a:chOff x="-344521" y="3017320"/>
              <a:chExt cx="189049" cy="220545"/>
            </a:xfrm>
          </p:grpSpPr>
          <p:sp>
            <p:nvSpPr>
              <p:cNvPr id="421" name="任意多边形: 形状 420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2" name="任意多边形: 形状 421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18" name="组合 417"/>
            <p:cNvGrpSpPr/>
            <p:nvPr/>
          </p:nvGrpSpPr>
          <p:grpSpPr>
            <a:xfrm rot="2895600">
              <a:off x="1228900" y="5491756"/>
              <a:ext cx="937516" cy="957131"/>
              <a:chOff x="-418164" y="2374527"/>
              <a:chExt cx="323558" cy="330327"/>
            </a:xfrm>
          </p:grpSpPr>
          <p:sp>
            <p:nvSpPr>
              <p:cNvPr id="419" name="任意多边形: 形状 418"/>
              <p:cNvSpPr/>
              <p:nvPr/>
            </p:nvSpPr>
            <p:spPr>
              <a:xfrm rot="21011382">
                <a:off x="-418164" y="2374527"/>
                <a:ext cx="323558" cy="330327"/>
              </a:xfrm>
              <a:custGeom>
                <a:avLst/>
                <a:gdLst>
                  <a:gd name="connsiteX0" fmla="*/ 168201 w 323558"/>
                  <a:gd name="connsiteY0" fmla="*/ 123242 h 330327"/>
                  <a:gd name="connsiteX1" fmla="*/ 148792 w 323558"/>
                  <a:gd name="connsiteY1" fmla="*/ 143482 h 330327"/>
                  <a:gd name="connsiteX2" fmla="*/ 123368 w 323558"/>
                  <a:gd name="connsiteY2" fmla="*/ 154897 h 330327"/>
                  <a:gd name="connsiteX3" fmla="*/ 143483 w 323558"/>
                  <a:gd name="connsiteY3" fmla="*/ 174186 h 330327"/>
                  <a:gd name="connsiteX4" fmla="*/ 155879 w 323558"/>
                  <a:gd name="connsiteY4" fmla="*/ 201797 h 330327"/>
                  <a:gd name="connsiteX5" fmla="*/ 156004 w 323558"/>
                  <a:gd name="connsiteY5" fmla="*/ 206254 h 330327"/>
                  <a:gd name="connsiteX6" fmla="*/ 189546 w 323558"/>
                  <a:gd name="connsiteY6" fmla="*/ 178633 h 330327"/>
                  <a:gd name="connsiteX7" fmla="*/ 208757 w 323558"/>
                  <a:gd name="connsiteY7" fmla="*/ 174754 h 330327"/>
                  <a:gd name="connsiteX8" fmla="*/ 188784 w 323558"/>
                  <a:gd name="connsiteY8" fmla="*/ 166481 h 330327"/>
                  <a:gd name="connsiteX9" fmla="*/ 171864 w 323558"/>
                  <a:gd name="connsiteY9" fmla="*/ 141386 h 330327"/>
                  <a:gd name="connsiteX10" fmla="*/ 116747 w 323558"/>
                  <a:gd name="connsiteY10" fmla="*/ 1167 h 330327"/>
                  <a:gd name="connsiteX11" fmla="*/ 180212 w 323558"/>
                  <a:gd name="connsiteY11" fmla="*/ 61075 h 330327"/>
                  <a:gd name="connsiteX12" fmla="*/ 180386 w 323558"/>
                  <a:gd name="connsiteY12" fmla="*/ 67286 h 330327"/>
                  <a:gd name="connsiteX13" fmla="*/ 188784 w 323558"/>
                  <a:gd name="connsiteY13" fmla="*/ 54831 h 330327"/>
                  <a:gd name="connsiteX14" fmla="*/ 244609 w 323558"/>
                  <a:gd name="connsiteY14" fmla="*/ 31707 h 330327"/>
                  <a:gd name="connsiteX15" fmla="*/ 323558 w 323558"/>
                  <a:gd name="connsiteY15" fmla="*/ 110656 h 330327"/>
                  <a:gd name="connsiteX16" fmla="*/ 275339 w 323558"/>
                  <a:gd name="connsiteY16" fmla="*/ 183401 h 330327"/>
                  <a:gd name="connsiteX17" fmla="*/ 256128 w 323558"/>
                  <a:gd name="connsiteY17" fmla="*/ 187279 h 330327"/>
                  <a:gd name="connsiteX18" fmla="*/ 276101 w 323558"/>
                  <a:gd name="connsiteY18" fmla="*/ 195553 h 330327"/>
                  <a:gd name="connsiteX19" fmla="*/ 299225 w 323558"/>
                  <a:gd name="connsiteY19" fmla="*/ 251378 h 330327"/>
                  <a:gd name="connsiteX20" fmla="*/ 220276 w 323558"/>
                  <a:gd name="connsiteY20" fmla="*/ 330327 h 330327"/>
                  <a:gd name="connsiteX21" fmla="*/ 147531 w 323558"/>
                  <a:gd name="connsiteY21" fmla="*/ 282108 h 330327"/>
                  <a:gd name="connsiteX22" fmla="*/ 143868 w 323558"/>
                  <a:gd name="connsiteY22" fmla="*/ 263964 h 330327"/>
                  <a:gd name="connsiteX23" fmla="*/ 124459 w 323558"/>
                  <a:gd name="connsiteY23" fmla="*/ 284204 h 330327"/>
                  <a:gd name="connsiteX24" fmla="*/ 65510 w 323558"/>
                  <a:gd name="connsiteY24" fmla="*/ 297478 h 330327"/>
                  <a:gd name="connsiteX25" fmla="*/ 1167 w 323558"/>
                  <a:gd name="connsiteY25" fmla="*/ 206231 h 330327"/>
                  <a:gd name="connsiteX26" fmla="*/ 33465 w 323558"/>
                  <a:gd name="connsiteY26" fmla="*/ 155162 h 330327"/>
                  <a:gd name="connsiteX27" fmla="*/ 58889 w 323558"/>
                  <a:gd name="connsiteY27" fmla="*/ 143748 h 330327"/>
                  <a:gd name="connsiteX28" fmla="*/ 38774 w 323558"/>
                  <a:gd name="connsiteY28" fmla="*/ 124459 h 330327"/>
                  <a:gd name="connsiteX29" fmla="*/ 25500 w 323558"/>
                  <a:gd name="connsiteY29" fmla="*/ 65510 h 330327"/>
                  <a:gd name="connsiteX30" fmla="*/ 116747 w 323558"/>
                  <a:gd name="connsiteY30" fmla="*/ 1167 h 33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23558" h="330327">
                    <a:moveTo>
                      <a:pt x="168201" y="123242"/>
                    </a:moveTo>
                    <a:lnTo>
                      <a:pt x="148792" y="143482"/>
                    </a:lnTo>
                    <a:lnTo>
                      <a:pt x="123368" y="154897"/>
                    </a:lnTo>
                    <a:lnTo>
                      <a:pt x="143483" y="174186"/>
                    </a:lnTo>
                    <a:cubicBezTo>
                      <a:pt x="149305" y="182442"/>
                      <a:pt x="153552" y="191809"/>
                      <a:pt x="155879" y="201797"/>
                    </a:cubicBezTo>
                    <a:lnTo>
                      <a:pt x="156004" y="206254"/>
                    </a:lnTo>
                    <a:lnTo>
                      <a:pt x="189546" y="178633"/>
                    </a:lnTo>
                    <a:lnTo>
                      <a:pt x="208757" y="174754"/>
                    </a:lnTo>
                    <a:lnTo>
                      <a:pt x="188784" y="166481"/>
                    </a:lnTo>
                    <a:cubicBezTo>
                      <a:pt x="181640" y="159338"/>
                      <a:pt x="175859" y="150832"/>
                      <a:pt x="171864" y="141386"/>
                    </a:cubicBezTo>
                    <a:close/>
                    <a:moveTo>
                      <a:pt x="116747" y="1167"/>
                    </a:moveTo>
                    <a:cubicBezTo>
                      <a:pt x="148970" y="6739"/>
                      <a:pt x="173230" y="31112"/>
                      <a:pt x="180212" y="61075"/>
                    </a:cubicBezTo>
                    <a:lnTo>
                      <a:pt x="180386" y="67286"/>
                    </a:lnTo>
                    <a:lnTo>
                      <a:pt x="188784" y="54831"/>
                    </a:lnTo>
                    <a:cubicBezTo>
                      <a:pt x="203071" y="40544"/>
                      <a:pt x="222808" y="31707"/>
                      <a:pt x="244609" y="31707"/>
                    </a:cubicBezTo>
                    <a:cubicBezTo>
                      <a:pt x="288211" y="31707"/>
                      <a:pt x="323558" y="67054"/>
                      <a:pt x="323558" y="110656"/>
                    </a:cubicBezTo>
                    <a:cubicBezTo>
                      <a:pt x="323558" y="143358"/>
                      <a:pt x="303675" y="171416"/>
                      <a:pt x="275339" y="183401"/>
                    </a:cubicBezTo>
                    <a:lnTo>
                      <a:pt x="256128" y="187279"/>
                    </a:lnTo>
                    <a:lnTo>
                      <a:pt x="276101" y="195553"/>
                    </a:lnTo>
                    <a:cubicBezTo>
                      <a:pt x="290388" y="209840"/>
                      <a:pt x="299225" y="229577"/>
                      <a:pt x="299225" y="251378"/>
                    </a:cubicBezTo>
                    <a:cubicBezTo>
                      <a:pt x="299225" y="294980"/>
                      <a:pt x="263878" y="330327"/>
                      <a:pt x="220276" y="330327"/>
                    </a:cubicBezTo>
                    <a:cubicBezTo>
                      <a:pt x="187575" y="330327"/>
                      <a:pt x="159517" y="310444"/>
                      <a:pt x="147531" y="282108"/>
                    </a:cubicBezTo>
                    <a:lnTo>
                      <a:pt x="143868" y="263964"/>
                    </a:lnTo>
                    <a:lnTo>
                      <a:pt x="124459" y="284204"/>
                    </a:lnTo>
                    <a:cubicBezTo>
                      <a:pt x="107947" y="295848"/>
                      <a:pt x="86992" y="301192"/>
                      <a:pt x="65510" y="297478"/>
                    </a:cubicBezTo>
                    <a:cubicBezTo>
                      <a:pt x="22546" y="290049"/>
                      <a:pt x="-6262" y="249196"/>
                      <a:pt x="1167" y="206231"/>
                    </a:cubicBezTo>
                    <a:cubicBezTo>
                      <a:pt x="4882" y="184749"/>
                      <a:pt x="16953" y="166806"/>
                      <a:pt x="33465" y="155162"/>
                    </a:cubicBezTo>
                    <a:lnTo>
                      <a:pt x="58889" y="143748"/>
                    </a:lnTo>
                    <a:lnTo>
                      <a:pt x="38774" y="124459"/>
                    </a:lnTo>
                    <a:cubicBezTo>
                      <a:pt x="27130" y="107946"/>
                      <a:pt x="21786" y="86992"/>
                      <a:pt x="25500" y="65510"/>
                    </a:cubicBezTo>
                    <a:cubicBezTo>
                      <a:pt x="32930" y="22545"/>
                      <a:pt x="73782" y="-6262"/>
                      <a:pt x="116747" y="11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0" name="椭圆 419"/>
              <p:cNvSpPr/>
              <p:nvPr/>
            </p:nvSpPr>
            <p:spPr>
              <a:xfrm>
                <a:off x="-319991" y="2471868"/>
                <a:ext cx="126772" cy="12677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76" name="组合 375"/>
          <p:cNvGrpSpPr/>
          <p:nvPr/>
        </p:nvGrpSpPr>
        <p:grpSpPr>
          <a:xfrm rot="17850398">
            <a:off x="7191652" y="6234881"/>
            <a:ext cx="419282" cy="559743"/>
            <a:chOff x="1071792" y="5131706"/>
            <a:chExt cx="1214795" cy="1621755"/>
          </a:xfrm>
        </p:grpSpPr>
        <p:grpSp>
          <p:nvGrpSpPr>
            <p:cNvPr id="407" name="组合 406"/>
            <p:cNvGrpSpPr/>
            <p:nvPr/>
          </p:nvGrpSpPr>
          <p:grpSpPr>
            <a:xfrm rot="20581369">
              <a:off x="1071792" y="5131706"/>
              <a:ext cx="518631" cy="605036"/>
              <a:chOff x="-344521" y="3017320"/>
              <a:chExt cx="189049" cy="220545"/>
            </a:xfrm>
          </p:grpSpPr>
          <p:sp>
            <p:nvSpPr>
              <p:cNvPr id="414" name="任意多边形: 形状 413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5" name="任意多边形: 形状 414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8" name="组合 407"/>
            <p:cNvGrpSpPr/>
            <p:nvPr/>
          </p:nvGrpSpPr>
          <p:grpSpPr>
            <a:xfrm rot="9759613">
              <a:off x="1767956" y="6148425"/>
              <a:ext cx="518631" cy="605036"/>
              <a:chOff x="-344521" y="3017320"/>
              <a:chExt cx="189049" cy="220545"/>
            </a:xfrm>
          </p:grpSpPr>
          <p:sp>
            <p:nvSpPr>
              <p:cNvPr id="412" name="任意多边形: 形状 411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3" name="任意多边形: 形状 412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9" name="组合 408"/>
            <p:cNvGrpSpPr/>
            <p:nvPr/>
          </p:nvGrpSpPr>
          <p:grpSpPr>
            <a:xfrm rot="2895600">
              <a:off x="1228900" y="5491756"/>
              <a:ext cx="937516" cy="957131"/>
              <a:chOff x="-418164" y="2374527"/>
              <a:chExt cx="323558" cy="330327"/>
            </a:xfrm>
          </p:grpSpPr>
          <p:sp>
            <p:nvSpPr>
              <p:cNvPr id="410" name="任意多边形: 形状 409"/>
              <p:cNvSpPr/>
              <p:nvPr/>
            </p:nvSpPr>
            <p:spPr>
              <a:xfrm rot="21011382">
                <a:off x="-418164" y="2374527"/>
                <a:ext cx="323558" cy="330327"/>
              </a:xfrm>
              <a:custGeom>
                <a:avLst/>
                <a:gdLst>
                  <a:gd name="connsiteX0" fmla="*/ 168201 w 323558"/>
                  <a:gd name="connsiteY0" fmla="*/ 123242 h 330327"/>
                  <a:gd name="connsiteX1" fmla="*/ 148792 w 323558"/>
                  <a:gd name="connsiteY1" fmla="*/ 143482 h 330327"/>
                  <a:gd name="connsiteX2" fmla="*/ 123368 w 323558"/>
                  <a:gd name="connsiteY2" fmla="*/ 154897 h 330327"/>
                  <a:gd name="connsiteX3" fmla="*/ 143483 w 323558"/>
                  <a:gd name="connsiteY3" fmla="*/ 174186 h 330327"/>
                  <a:gd name="connsiteX4" fmla="*/ 155879 w 323558"/>
                  <a:gd name="connsiteY4" fmla="*/ 201797 h 330327"/>
                  <a:gd name="connsiteX5" fmla="*/ 156004 w 323558"/>
                  <a:gd name="connsiteY5" fmla="*/ 206254 h 330327"/>
                  <a:gd name="connsiteX6" fmla="*/ 189546 w 323558"/>
                  <a:gd name="connsiteY6" fmla="*/ 178633 h 330327"/>
                  <a:gd name="connsiteX7" fmla="*/ 208757 w 323558"/>
                  <a:gd name="connsiteY7" fmla="*/ 174754 h 330327"/>
                  <a:gd name="connsiteX8" fmla="*/ 188784 w 323558"/>
                  <a:gd name="connsiteY8" fmla="*/ 166481 h 330327"/>
                  <a:gd name="connsiteX9" fmla="*/ 171864 w 323558"/>
                  <a:gd name="connsiteY9" fmla="*/ 141386 h 330327"/>
                  <a:gd name="connsiteX10" fmla="*/ 116747 w 323558"/>
                  <a:gd name="connsiteY10" fmla="*/ 1167 h 330327"/>
                  <a:gd name="connsiteX11" fmla="*/ 180212 w 323558"/>
                  <a:gd name="connsiteY11" fmla="*/ 61075 h 330327"/>
                  <a:gd name="connsiteX12" fmla="*/ 180386 w 323558"/>
                  <a:gd name="connsiteY12" fmla="*/ 67286 h 330327"/>
                  <a:gd name="connsiteX13" fmla="*/ 188784 w 323558"/>
                  <a:gd name="connsiteY13" fmla="*/ 54831 h 330327"/>
                  <a:gd name="connsiteX14" fmla="*/ 244609 w 323558"/>
                  <a:gd name="connsiteY14" fmla="*/ 31707 h 330327"/>
                  <a:gd name="connsiteX15" fmla="*/ 323558 w 323558"/>
                  <a:gd name="connsiteY15" fmla="*/ 110656 h 330327"/>
                  <a:gd name="connsiteX16" fmla="*/ 275339 w 323558"/>
                  <a:gd name="connsiteY16" fmla="*/ 183401 h 330327"/>
                  <a:gd name="connsiteX17" fmla="*/ 256128 w 323558"/>
                  <a:gd name="connsiteY17" fmla="*/ 187279 h 330327"/>
                  <a:gd name="connsiteX18" fmla="*/ 276101 w 323558"/>
                  <a:gd name="connsiteY18" fmla="*/ 195553 h 330327"/>
                  <a:gd name="connsiteX19" fmla="*/ 299225 w 323558"/>
                  <a:gd name="connsiteY19" fmla="*/ 251378 h 330327"/>
                  <a:gd name="connsiteX20" fmla="*/ 220276 w 323558"/>
                  <a:gd name="connsiteY20" fmla="*/ 330327 h 330327"/>
                  <a:gd name="connsiteX21" fmla="*/ 147531 w 323558"/>
                  <a:gd name="connsiteY21" fmla="*/ 282108 h 330327"/>
                  <a:gd name="connsiteX22" fmla="*/ 143868 w 323558"/>
                  <a:gd name="connsiteY22" fmla="*/ 263964 h 330327"/>
                  <a:gd name="connsiteX23" fmla="*/ 124459 w 323558"/>
                  <a:gd name="connsiteY23" fmla="*/ 284204 h 330327"/>
                  <a:gd name="connsiteX24" fmla="*/ 65510 w 323558"/>
                  <a:gd name="connsiteY24" fmla="*/ 297478 h 330327"/>
                  <a:gd name="connsiteX25" fmla="*/ 1167 w 323558"/>
                  <a:gd name="connsiteY25" fmla="*/ 206231 h 330327"/>
                  <a:gd name="connsiteX26" fmla="*/ 33465 w 323558"/>
                  <a:gd name="connsiteY26" fmla="*/ 155162 h 330327"/>
                  <a:gd name="connsiteX27" fmla="*/ 58889 w 323558"/>
                  <a:gd name="connsiteY27" fmla="*/ 143748 h 330327"/>
                  <a:gd name="connsiteX28" fmla="*/ 38774 w 323558"/>
                  <a:gd name="connsiteY28" fmla="*/ 124459 h 330327"/>
                  <a:gd name="connsiteX29" fmla="*/ 25500 w 323558"/>
                  <a:gd name="connsiteY29" fmla="*/ 65510 h 330327"/>
                  <a:gd name="connsiteX30" fmla="*/ 116747 w 323558"/>
                  <a:gd name="connsiteY30" fmla="*/ 1167 h 33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23558" h="330327">
                    <a:moveTo>
                      <a:pt x="168201" y="123242"/>
                    </a:moveTo>
                    <a:lnTo>
                      <a:pt x="148792" y="143482"/>
                    </a:lnTo>
                    <a:lnTo>
                      <a:pt x="123368" y="154897"/>
                    </a:lnTo>
                    <a:lnTo>
                      <a:pt x="143483" y="174186"/>
                    </a:lnTo>
                    <a:cubicBezTo>
                      <a:pt x="149305" y="182442"/>
                      <a:pt x="153552" y="191809"/>
                      <a:pt x="155879" y="201797"/>
                    </a:cubicBezTo>
                    <a:lnTo>
                      <a:pt x="156004" y="206254"/>
                    </a:lnTo>
                    <a:lnTo>
                      <a:pt x="189546" y="178633"/>
                    </a:lnTo>
                    <a:lnTo>
                      <a:pt x="208757" y="174754"/>
                    </a:lnTo>
                    <a:lnTo>
                      <a:pt x="188784" y="166481"/>
                    </a:lnTo>
                    <a:cubicBezTo>
                      <a:pt x="181640" y="159338"/>
                      <a:pt x="175859" y="150832"/>
                      <a:pt x="171864" y="141386"/>
                    </a:cubicBezTo>
                    <a:close/>
                    <a:moveTo>
                      <a:pt x="116747" y="1167"/>
                    </a:moveTo>
                    <a:cubicBezTo>
                      <a:pt x="148970" y="6739"/>
                      <a:pt x="173230" y="31112"/>
                      <a:pt x="180212" y="61075"/>
                    </a:cubicBezTo>
                    <a:lnTo>
                      <a:pt x="180386" y="67286"/>
                    </a:lnTo>
                    <a:lnTo>
                      <a:pt x="188784" y="54831"/>
                    </a:lnTo>
                    <a:cubicBezTo>
                      <a:pt x="203071" y="40544"/>
                      <a:pt x="222808" y="31707"/>
                      <a:pt x="244609" y="31707"/>
                    </a:cubicBezTo>
                    <a:cubicBezTo>
                      <a:pt x="288211" y="31707"/>
                      <a:pt x="323558" y="67054"/>
                      <a:pt x="323558" y="110656"/>
                    </a:cubicBezTo>
                    <a:cubicBezTo>
                      <a:pt x="323558" y="143358"/>
                      <a:pt x="303675" y="171416"/>
                      <a:pt x="275339" y="183401"/>
                    </a:cubicBezTo>
                    <a:lnTo>
                      <a:pt x="256128" y="187279"/>
                    </a:lnTo>
                    <a:lnTo>
                      <a:pt x="276101" y="195553"/>
                    </a:lnTo>
                    <a:cubicBezTo>
                      <a:pt x="290388" y="209840"/>
                      <a:pt x="299225" y="229577"/>
                      <a:pt x="299225" y="251378"/>
                    </a:cubicBezTo>
                    <a:cubicBezTo>
                      <a:pt x="299225" y="294980"/>
                      <a:pt x="263878" y="330327"/>
                      <a:pt x="220276" y="330327"/>
                    </a:cubicBezTo>
                    <a:cubicBezTo>
                      <a:pt x="187575" y="330327"/>
                      <a:pt x="159517" y="310444"/>
                      <a:pt x="147531" y="282108"/>
                    </a:cubicBezTo>
                    <a:lnTo>
                      <a:pt x="143868" y="263964"/>
                    </a:lnTo>
                    <a:lnTo>
                      <a:pt x="124459" y="284204"/>
                    </a:lnTo>
                    <a:cubicBezTo>
                      <a:pt x="107947" y="295848"/>
                      <a:pt x="86992" y="301192"/>
                      <a:pt x="65510" y="297478"/>
                    </a:cubicBezTo>
                    <a:cubicBezTo>
                      <a:pt x="22546" y="290049"/>
                      <a:pt x="-6262" y="249196"/>
                      <a:pt x="1167" y="206231"/>
                    </a:cubicBezTo>
                    <a:cubicBezTo>
                      <a:pt x="4882" y="184749"/>
                      <a:pt x="16953" y="166806"/>
                      <a:pt x="33465" y="155162"/>
                    </a:cubicBezTo>
                    <a:lnTo>
                      <a:pt x="58889" y="143748"/>
                    </a:lnTo>
                    <a:lnTo>
                      <a:pt x="38774" y="124459"/>
                    </a:lnTo>
                    <a:cubicBezTo>
                      <a:pt x="27130" y="107946"/>
                      <a:pt x="21786" y="86992"/>
                      <a:pt x="25500" y="65510"/>
                    </a:cubicBezTo>
                    <a:cubicBezTo>
                      <a:pt x="32930" y="22545"/>
                      <a:pt x="73782" y="-6262"/>
                      <a:pt x="116747" y="11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11" name="椭圆 410"/>
              <p:cNvSpPr/>
              <p:nvPr/>
            </p:nvSpPr>
            <p:spPr>
              <a:xfrm>
                <a:off x="-319991" y="2471868"/>
                <a:ext cx="126772" cy="12677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77" name="任意多边形: 形状 376"/>
          <p:cNvSpPr/>
          <p:nvPr/>
        </p:nvSpPr>
        <p:spPr>
          <a:xfrm rot="1601367" flipH="1">
            <a:off x="6200088" y="6293167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78" name="组合 377"/>
          <p:cNvGrpSpPr/>
          <p:nvPr/>
        </p:nvGrpSpPr>
        <p:grpSpPr>
          <a:xfrm rot="17591312">
            <a:off x="3217676" y="6217211"/>
            <a:ext cx="388378" cy="518486"/>
            <a:chOff x="1071792" y="5131706"/>
            <a:chExt cx="1214795" cy="1621755"/>
          </a:xfrm>
        </p:grpSpPr>
        <p:grpSp>
          <p:nvGrpSpPr>
            <p:cNvPr id="398" name="组合 397"/>
            <p:cNvGrpSpPr/>
            <p:nvPr/>
          </p:nvGrpSpPr>
          <p:grpSpPr>
            <a:xfrm rot="20581369">
              <a:off x="1071792" y="5131706"/>
              <a:ext cx="518631" cy="605036"/>
              <a:chOff x="-344521" y="3017320"/>
              <a:chExt cx="189049" cy="220545"/>
            </a:xfrm>
          </p:grpSpPr>
          <p:sp>
            <p:nvSpPr>
              <p:cNvPr id="405" name="任意多边形: 形状 404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6" name="任意多边形: 形状 405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99" name="组合 398"/>
            <p:cNvGrpSpPr/>
            <p:nvPr/>
          </p:nvGrpSpPr>
          <p:grpSpPr>
            <a:xfrm rot="9759613">
              <a:off x="1767956" y="6148425"/>
              <a:ext cx="518631" cy="605036"/>
              <a:chOff x="-344521" y="3017320"/>
              <a:chExt cx="189049" cy="220545"/>
            </a:xfrm>
          </p:grpSpPr>
          <p:sp>
            <p:nvSpPr>
              <p:cNvPr id="403" name="任意多边形: 形状 402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4" name="任意多边形: 形状 403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00" name="组合 399"/>
            <p:cNvGrpSpPr/>
            <p:nvPr/>
          </p:nvGrpSpPr>
          <p:grpSpPr>
            <a:xfrm rot="2895600">
              <a:off x="1228900" y="5491756"/>
              <a:ext cx="937516" cy="957131"/>
              <a:chOff x="-418164" y="2374527"/>
              <a:chExt cx="323558" cy="330327"/>
            </a:xfrm>
          </p:grpSpPr>
          <p:sp>
            <p:nvSpPr>
              <p:cNvPr id="401" name="任意多边形: 形状 400"/>
              <p:cNvSpPr/>
              <p:nvPr/>
            </p:nvSpPr>
            <p:spPr>
              <a:xfrm rot="21011382">
                <a:off x="-418164" y="2374527"/>
                <a:ext cx="323558" cy="330327"/>
              </a:xfrm>
              <a:custGeom>
                <a:avLst/>
                <a:gdLst>
                  <a:gd name="connsiteX0" fmla="*/ 168201 w 323558"/>
                  <a:gd name="connsiteY0" fmla="*/ 123242 h 330327"/>
                  <a:gd name="connsiteX1" fmla="*/ 148792 w 323558"/>
                  <a:gd name="connsiteY1" fmla="*/ 143482 h 330327"/>
                  <a:gd name="connsiteX2" fmla="*/ 123368 w 323558"/>
                  <a:gd name="connsiteY2" fmla="*/ 154897 h 330327"/>
                  <a:gd name="connsiteX3" fmla="*/ 143483 w 323558"/>
                  <a:gd name="connsiteY3" fmla="*/ 174186 h 330327"/>
                  <a:gd name="connsiteX4" fmla="*/ 155879 w 323558"/>
                  <a:gd name="connsiteY4" fmla="*/ 201797 h 330327"/>
                  <a:gd name="connsiteX5" fmla="*/ 156004 w 323558"/>
                  <a:gd name="connsiteY5" fmla="*/ 206254 h 330327"/>
                  <a:gd name="connsiteX6" fmla="*/ 189546 w 323558"/>
                  <a:gd name="connsiteY6" fmla="*/ 178633 h 330327"/>
                  <a:gd name="connsiteX7" fmla="*/ 208757 w 323558"/>
                  <a:gd name="connsiteY7" fmla="*/ 174754 h 330327"/>
                  <a:gd name="connsiteX8" fmla="*/ 188784 w 323558"/>
                  <a:gd name="connsiteY8" fmla="*/ 166481 h 330327"/>
                  <a:gd name="connsiteX9" fmla="*/ 171864 w 323558"/>
                  <a:gd name="connsiteY9" fmla="*/ 141386 h 330327"/>
                  <a:gd name="connsiteX10" fmla="*/ 116747 w 323558"/>
                  <a:gd name="connsiteY10" fmla="*/ 1167 h 330327"/>
                  <a:gd name="connsiteX11" fmla="*/ 180212 w 323558"/>
                  <a:gd name="connsiteY11" fmla="*/ 61075 h 330327"/>
                  <a:gd name="connsiteX12" fmla="*/ 180386 w 323558"/>
                  <a:gd name="connsiteY12" fmla="*/ 67286 h 330327"/>
                  <a:gd name="connsiteX13" fmla="*/ 188784 w 323558"/>
                  <a:gd name="connsiteY13" fmla="*/ 54831 h 330327"/>
                  <a:gd name="connsiteX14" fmla="*/ 244609 w 323558"/>
                  <a:gd name="connsiteY14" fmla="*/ 31707 h 330327"/>
                  <a:gd name="connsiteX15" fmla="*/ 323558 w 323558"/>
                  <a:gd name="connsiteY15" fmla="*/ 110656 h 330327"/>
                  <a:gd name="connsiteX16" fmla="*/ 275339 w 323558"/>
                  <a:gd name="connsiteY16" fmla="*/ 183401 h 330327"/>
                  <a:gd name="connsiteX17" fmla="*/ 256128 w 323558"/>
                  <a:gd name="connsiteY17" fmla="*/ 187279 h 330327"/>
                  <a:gd name="connsiteX18" fmla="*/ 276101 w 323558"/>
                  <a:gd name="connsiteY18" fmla="*/ 195553 h 330327"/>
                  <a:gd name="connsiteX19" fmla="*/ 299225 w 323558"/>
                  <a:gd name="connsiteY19" fmla="*/ 251378 h 330327"/>
                  <a:gd name="connsiteX20" fmla="*/ 220276 w 323558"/>
                  <a:gd name="connsiteY20" fmla="*/ 330327 h 330327"/>
                  <a:gd name="connsiteX21" fmla="*/ 147531 w 323558"/>
                  <a:gd name="connsiteY21" fmla="*/ 282108 h 330327"/>
                  <a:gd name="connsiteX22" fmla="*/ 143868 w 323558"/>
                  <a:gd name="connsiteY22" fmla="*/ 263964 h 330327"/>
                  <a:gd name="connsiteX23" fmla="*/ 124459 w 323558"/>
                  <a:gd name="connsiteY23" fmla="*/ 284204 h 330327"/>
                  <a:gd name="connsiteX24" fmla="*/ 65510 w 323558"/>
                  <a:gd name="connsiteY24" fmla="*/ 297478 h 330327"/>
                  <a:gd name="connsiteX25" fmla="*/ 1167 w 323558"/>
                  <a:gd name="connsiteY25" fmla="*/ 206231 h 330327"/>
                  <a:gd name="connsiteX26" fmla="*/ 33465 w 323558"/>
                  <a:gd name="connsiteY26" fmla="*/ 155162 h 330327"/>
                  <a:gd name="connsiteX27" fmla="*/ 58889 w 323558"/>
                  <a:gd name="connsiteY27" fmla="*/ 143748 h 330327"/>
                  <a:gd name="connsiteX28" fmla="*/ 38774 w 323558"/>
                  <a:gd name="connsiteY28" fmla="*/ 124459 h 330327"/>
                  <a:gd name="connsiteX29" fmla="*/ 25500 w 323558"/>
                  <a:gd name="connsiteY29" fmla="*/ 65510 h 330327"/>
                  <a:gd name="connsiteX30" fmla="*/ 116747 w 323558"/>
                  <a:gd name="connsiteY30" fmla="*/ 1167 h 33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23558" h="330327">
                    <a:moveTo>
                      <a:pt x="168201" y="123242"/>
                    </a:moveTo>
                    <a:lnTo>
                      <a:pt x="148792" y="143482"/>
                    </a:lnTo>
                    <a:lnTo>
                      <a:pt x="123368" y="154897"/>
                    </a:lnTo>
                    <a:lnTo>
                      <a:pt x="143483" y="174186"/>
                    </a:lnTo>
                    <a:cubicBezTo>
                      <a:pt x="149305" y="182442"/>
                      <a:pt x="153552" y="191809"/>
                      <a:pt x="155879" y="201797"/>
                    </a:cubicBezTo>
                    <a:lnTo>
                      <a:pt x="156004" y="206254"/>
                    </a:lnTo>
                    <a:lnTo>
                      <a:pt x="189546" y="178633"/>
                    </a:lnTo>
                    <a:lnTo>
                      <a:pt x="208757" y="174754"/>
                    </a:lnTo>
                    <a:lnTo>
                      <a:pt x="188784" y="166481"/>
                    </a:lnTo>
                    <a:cubicBezTo>
                      <a:pt x="181640" y="159338"/>
                      <a:pt x="175859" y="150832"/>
                      <a:pt x="171864" y="141386"/>
                    </a:cubicBezTo>
                    <a:close/>
                    <a:moveTo>
                      <a:pt x="116747" y="1167"/>
                    </a:moveTo>
                    <a:cubicBezTo>
                      <a:pt x="148970" y="6739"/>
                      <a:pt x="173230" y="31112"/>
                      <a:pt x="180212" y="61075"/>
                    </a:cubicBezTo>
                    <a:lnTo>
                      <a:pt x="180386" y="67286"/>
                    </a:lnTo>
                    <a:lnTo>
                      <a:pt x="188784" y="54831"/>
                    </a:lnTo>
                    <a:cubicBezTo>
                      <a:pt x="203071" y="40544"/>
                      <a:pt x="222808" y="31707"/>
                      <a:pt x="244609" y="31707"/>
                    </a:cubicBezTo>
                    <a:cubicBezTo>
                      <a:pt x="288211" y="31707"/>
                      <a:pt x="323558" y="67054"/>
                      <a:pt x="323558" y="110656"/>
                    </a:cubicBezTo>
                    <a:cubicBezTo>
                      <a:pt x="323558" y="143358"/>
                      <a:pt x="303675" y="171416"/>
                      <a:pt x="275339" y="183401"/>
                    </a:cubicBezTo>
                    <a:lnTo>
                      <a:pt x="256128" y="187279"/>
                    </a:lnTo>
                    <a:lnTo>
                      <a:pt x="276101" y="195553"/>
                    </a:lnTo>
                    <a:cubicBezTo>
                      <a:pt x="290388" y="209840"/>
                      <a:pt x="299225" y="229577"/>
                      <a:pt x="299225" y="251378"/>
                    </a:cubicBezTo>
                    <a:cubicBezTo>
                      <a:pt x="299225" y="294980"/>
                      <a:pt x="263878" y="330327"/>
                      <a:pt x="220276" y="330327"/>
                    </a:cubicBezTo>
                    <a:cubicBezTo>
                      <a:pt x="187575" y="330327"/>
                      <a:pt x="159517" y="310444"/>
                      <a:pt x="147531" y="282108"/>
                    </a:cubicBezTo>
                    <a:lnTo>
                      <a:pt x="143868" y="263964"/>
                    </a:lnTo>
                    <a:lnTo>
                      <a:pt x="124459" y="284204"/>
                    </a:lnTo>
                    <a:cubicBezTo>
                      <a:pt x="107947" y="295848"/>
                      <a:pt x="86992" y="301192"/>
                      <a:pt x="65510" y="297478"/>
                    </a:cubicBezTo>
                    <a:cubicBezTo>
                      <a:pt x="22546" y="290049"/>
                      <a:pt x="-6262" y="249196"/>
                      <a:pt x="1167" y="206231"/>
                    </a:cubicBezTo>
                    <a:cubicBezTo>
                      <a:pt x="4882" y="184749"/>
                      <a:pt x="16953" y="166806"/>
                      <a:pt x="33465" y="155162"/>
                    </a:cubicBezTo>
                    <a:lnTo>
                      <a:pt x="58889" y="143748"/>
                    </a:lnTo>
                    <a:lnTo>
                      <a:pt x="38774" y="124459"/>
                    </a:lnTo>
                    <a:cubicBezTo>
                      <a:pt x="27130" y="107946"/>
                      <a:pt x="21786" y="86992"/>
                      <a:pt x="25500" y="65510"/>
                    </a:cubicBezTo>
                    <a:cubicBezTo>
                      <a:pt x="32930" y="22545"/>
                      <a:pt x="73782" y="-6262"/>
                      <a:pt x="116747" y="11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2" name="椭圆 401"/>
              <p:cNvSpPr/>
              <p:nvPr/>
            </p:nvSpPr>
            <p:spPr>
              <a:xfrm>
                <a:off x="-319991" y="2471868"/>
                <a:ext cx="126772" cy="12677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79" name="组合 378"/>
          <p:cNvGrpSpPr/>
          <p:nvPr/>
        </p:nvGrpSpPr>
        <p:grpSpPr>
          <a:xfrm rot="19570280">
            <a:off x="9636751" y="6176532"/>
            <a:ext cx="372339" cy="497074"/>
            <a:chOff x="1071792" y="5131706"/>
            <a:chExt cx="1214795" cy="1621755"/>
          </a:xfrm>
        </p:grpSpPr>
        <p:grpSp>
          <p:nvGrpSpPr>
            <p:cNvPr id="389" name="组合 388"/>
            <p:cNvGrpSpPr/>
            <p:nvPr/>
          </p:nvGrpSpPr>
          <p:grpSpPr>
            <a:xfrm rot="20581369">
              <a:off x="1071792" y="5131706"/>
              <a:ext cx="518631" cy="605036"/>
              <a:chOff x="-344521" y="3017320"/>
              <a:chExt cx="189049" cy="220545"/>
            </a:xfrm>
          </p:grpSpPr>
          <p:sp>
            <p:nvSpPr>
              <p:cNvPr id="396" name="任意多边形: 形状 395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7" name="任意多边形: 形状 396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90" name="组合 389"/>
            <p:cNvGrpSpPr/>
            <p:nvPr/>
          </p:nvGrpSpPr>
          <p:grpSpPr>
            <a:xfrm rot="9759613">
              <a:off x="1767956" y="6148425"/>
              <a:ext cx="518631" cy="605036"/>
              <a:chOff x="-344521" y="3017320"/>
              <a:chExt cx="189049" cy="220545"/>
            </a:xfrm>
          </p:grpSpPr>
          <p:sp>
            <p:nvSpPr>
              <p:cNvPr id="394" name="任意多边形: 形状 393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5" name="任意多边形: 形状 394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91" name="组合 390"/>
            <p:cNvGrpSpPr/>
            <p:nvPr/>
          </p:nvGrpSpPr>
          <p:grpSpPr>
            <a:xfrm rot="2895600">
              <a:off x="1228900" y="5491756"/>
              <a:ext cx="937516" cy="957131"/>
              <a:chOff x="-418164" y="2374527"/>
              <a:chExt cx="323558" cy="330327"/>
            </a:xfrm>
          </p:grpSpPr>
          <p:sp>
            <p:nvSpPr>
              <p:cNvPr id="392" name="任意多边形: 形状 391"/>
              <p:cNvSpPr/>
              <p:nvPr/>
            </p:nvSpPr>
            <p:spPr>
              <a:xfrm rot="21011382">
                <a:off x="-418164" y="2374527"/>
                <a:ext cx="323558" cy="330327"/>
              </a:xfrm>
              <a:custGeom>
                <a:avLst/>
                <a:gdLst>
                  <a:gd name="connsiteX0" fmla="*/ 168201 w 323558"/>
                  <a:gd name="connsiteY0" fmla="*/ 123242 h 330327"/>
                  <a:gd name="connsiteX1" fmla="*/ 148792 w 323558"/>
                  <a:gd name="connsiteY1" fmla="*/ 143482 h 330327"/>
                  <a:gd name="connsiteX2" fmla="*/ 123368 w 323558"/>
                  <a:gd name="connsiteY2" fmla="*/ 154897 h 330327"/>
                  <a:gd name="connsiteX3" fmla="*/ 143483 w 323558"/>
                  <a:gd name="connsiteY3" fmla="*/ 174186 h 330327"/>
                  <a:gd name="connsiteX4" fmla="*/ 155879 w 323558"/>
                  <a:gd name="connsiteY4" fmla="*/ 201797 h 330327"/>
                  <a:gd name="connsiteX5" fmla="*/ 156004 w 323558"/>
                  <a:gd name="connsiteY5" fmla="*/ 206254 h 330327"/>
                  <a:gd name="connsiteX6" fmla="*/ 189546 w 323558"/>
                  <a:gd name="connsiteY6" fmla="*/ 178633 h 330327"/>
                  <a:gd name="connsiteX7" fmla="*/ 208757 w 323558"/>
                  <a:gd name="connsiteY7" fmla="*/ 174754 h 330327"/>
                  <a:gd name="connsiteX8" fmla="*/ 188784 w 323558"/>
                  <a:gd name="connsiteY8" fmla="*/ 166481 h 330327"/>
                  <a:gd name="connsiteX9" fmla="*/ 171864 w 323558"/>
                  <a:gd name="connsiteY9" fmla="*/ 141386 h 330327"/>
                  <a:gd name="connsiteX10" fmla="*/ 116747 w 323558"/>
                  <a:gd name="connsiteY10" fmla="*/ 1167 h 330327"/>
                  <a:gd name="connsiteX11" fmla="*/ 180212 w 323558"/>
                  <a:gd name="connsiteY11" fmla="*/ 61075 h 330327"/>
                  <a:gd name="connsiteX12" fmla="*/ 180386 w 323558"/>
                  <a:gd name="connsiteY12" fmla="*/ 67286 h 330327"/>
                  <a:gd name="connsiteX13" fmla="*/ 188784 w 323558"/>
                  <a:gd name="connsiteY13" fmla="*/ 54831 h 330327"/>
                  <a:gd name="connsiteX14" fmla="*/ 244609 w 323558"/>
                  <a:gd name="connsiteY14" fmla="*/ 31707 h 330327"/>
                  <a:gd name="connsiteX15" fmla="*/ 323558 w 323558"/>
                  <a:gd name="connsiteY15" fmla="*/ 110656 h 330327"/>
                  <a:gd name="connsiteX16" fmla="*/ 275339 w 323558"/>
                  <a:gd name="connsiteY16" fmla="*/ 183401 h 330327"/>
                  <a:gd name="connsiteX17" fmla="*/ 256128 w 323558"/>
                  <a:gd name="connsiteY17" fmla="*/ 187279 h 330327"/>
                  <a:gd name="connsiteX18" fmla="*/ 276101 w 323558"/>
                  <a:gd name="connsiteY18" fmla="*/ 195553 h 330327"/>
                  <a:gd name="connsiteX19" fmla="*/ 299225 w 323558"/>
                  <a:gd name="connsiteY19" fmla="*/ 251378 h 330327"/>
                  <a:gd name="connsiteX20" fmla="*/ 220276 w 323558"/>
                  <a:gd name="connsiteY20" fmla="*/ 330327 h 330327"/>
                  <a:gd name="connsiteX21" fmla="*/ 147531 w 323558"/>
                  <a:gd name="connsiteY21" fmla="*/ 282108 h 330327"/>
                  <a:gd name="connsiteX22" fmla="*/ 143868 w 323558"/>
                  <a:gd name="connsiteY22" fmla="*/ 263964 h 330327"/>
                  <a:gd name="connsiteX23" fmla="*/ 124459 w 323558"/>
                  <a:gd name="connsiteY23" fmla="*/ 284204 h 330327"/>
                  <a:gd name="connsiteX24" fmla="*/ 65510 w 323558"/>
                  <a:gd name="connsiteY24" fmla="*/ 297478 h 330327"/>
                  <a:gd name="connsiteX25" fmla="*/ 1167 w 323558"/>
                  <a:gd name="connsiteY25" fmla="*/ 206231 h 330327"/>
                  <a:gd name="connsiteX26" fmla="*/ 33465 w 323558"/>
                  <a:gd name="connsiteY26" fmla="*/ 155162 h 330327"/>
                  <a:gd name="connsiteX27" fmla="*/ 58889 w 323558"/>
                  <a:gd name="connsiteY27" fmla="*/ 143748 h 330327"/>
                  <a:gd name="connsiteX28" fmla="*/ 38774 w 323558"/>
                  <a:gd name="connsiteY28" fmla="*/ 124459 h 330327"/>
                  <a:gd name="connsiteX29" fmla="*/ 25500 w 323558"/>
                  <a:gd name="connsiteY29" fmla="*/ 65510 h 330327"/>
                  <a:gd name="connsiteX30" fmla="*/ 116747 w 323558"/>
                  <a:gd name="connsiteY30" fmla="*/ 1167 h 33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23558" h="330327">
                    <a:moveTo>
                      <a:pt x="168201" y="123242"/>
                    </a:moveTo>
                    <a:lnTo>
                      <a:pt x="148792" y="143482"/>
                    </a:lnTo>
                    <a:lnTo>
                      <a:pt x="123368" y="154897"/>
                    </a:lnTo>
                    <a:lnTo>
                      <a:pt x="143483" y="174186"/>
                    </a:lnTo>
                    <a:cubicBezTo>
                      <a:pt x="149305" y="182442"/>
                      <a:pt x="153552" y="191809"/>
                      <a:pt x="155879" y="201797"/>
                    </a:cubicBezTo>
                    <a:lnTo>
                      <a:pt x="156004" y="206254"/>
                    </a:lnTo>
                    <a:lnTo>
                      <a:pt x="189546" y="178633"/>
                    </a:lnTo>
                    <a:lnTo>
                      <a:pt x="208757" y="174754"/>
                    </a:lnTo>
                    <a:lnTo>
                      <a:pt x="188784" y="166481"/>
                    </a:lnTo>
                    <a:cubicBezTo>
                      <a:pt x="181640" y="159338"/>
                      <a:pt x="175859" y="150832"/>
                      <a:pt x="171864" y="141386"/>
                    </a:cubicBezTo>
                    <a:close/>
                    <a:moveTo>
                      <a:pt x="116747" y="1167"/>
                    </a:moveTo>
                    <a:cubicBezTo>
                      <a:pt x="148970" y="6739"/>
                      <a:pt x="173230" y="31112"/>
                      <a:pt x="180212" y="61075"/>
                    </a:cubicBezTo>
                    <a:lnTo>
                      <a:pt x="180386" y="67286"/>
                    </a:lnTo>
                    <a:lnTo>
                      <a:pt x="188784" y="54831"/>
                    </a:lnTo>
                    <a:cubicBezTo>
                      <a:pt x="203071" y="40544"/>
                      <a:pt x="222808" y="31707"/>
                      <a:pt x="244609" y="31707"/>
                    </a:cubicBezTo>
                    <a:cubicBezTo>
                      <a:pt x="288211" y="31707"/>
                      <a:pt x="323558" y="67054"/>
                      <a:pt x="323558" y="110656"/>
                    </a:cubicBezTo>
                    <a:cubicBezTo>
                      <a:pt x="323558" y="143358"/>
                      <a:pt x="303675" y="171416"/>
                      <a:pt x="275339" y="183401"/>
                    </a:cubicBezTo>
                    <a:lnTo>
                      <a:pt x="256128" y="187279"/>
                    </a:lnTo>
                    <a:lnTo>
                      <a:pt x="276101" y="195553"/>
                    </a:lnTo>
                    <a:cubicBezTo>
                      <a:pt x="290388" y="209840"/>
                      <a:pt x="299225" y="229577"/>
                      <a:pt x="299225" y="251378"/>
                    </a:cubicBezTo>
                    <a:cubicBezTo>
                      <a:pt x="299225" y="294980"/>
                      <a:pt x="263878" y="330327"/>
                      <a:pt x="220276" y="330327"/>
                    </a:cubicBezTo>
                    <a:cubicBezTo>
                      <a:pt x="187575" y="330327"/>
                      <a:pt x="159517" y="310444"/>
                      <a:pt x="147531" y="282108"/>
                    </a:cubicBezTo>
                    <a:lnTo>
                      <a:pt x="143868" y="263964"/>
                    </a:lnTo>
                    <a:lnTo>
                      <a:pt x="124459" y="284204"/>
                    </a:lnTo>
                    <a:cubicBezTo>
                      <a:pt x="107947" y="295848"/>
                      <a:pt x="86992" y="301192"/>
                      <a:pt x="65510" y="297478"/>
                    </a:cubicBezTo>
                    <a:cubicBezTo>
                      <a:pt x="22546" y="290049"/>
                      <a:pt x="-6262" y="249196"/>
                      <a:pt x="1167" y="206231"/>
                    </a:cubicBezTo>
                    <a:cubicBezTo>
                      <a:pt x="4882" y="184749"/>
                      <a:pt x="16953" y="166806"/>
                      <a:pt x="33465" y="155162"/>
                    </a:cubicBezTo>
                    <a:lnTo>
                      <a:pt x="58889" y="143748"/>
                    </a:lnTo>
                    <a:lnTo>
                      <a:pt x="38774" y="124459"/>
                    </a:lnTo>
                    <a:cubicBezTo>
                      <a:pt x="27130" y="107946"/>
                      <a:pt x="21786" y="86992"/>
                      <a:pt x="25500" y="65510"/>
                    </a:cubicBezTo>
                    <a:cubicBezTo>
                      <a:pt x="32930" y="22545"/>
                      <a:pt x="73782" y="-6262"/>
                      <a:pt x="116747" y="11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93" name="椭圆 392"/>
              <p:cNvSpPr/>
              <p:nvPr/>
            </p:nvSpPr>
            <p:spPr>
              <a:xfrm>
                <a:off x="-319991" y="2471868"/>
                <a:ext cx="126772" cy="12677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80" name="任意多边形: 形状 379"/>
          <p:cNvSpPr/>
          <p:nvPr/>
        </p:nvSpPr>
        <p:spPr>
          <a:xfrm rot="778040" flipH="1">
            <a:off x="8598789" y="6234336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82" name="任意多边形: 形状 381"/>
          <p:cNvSpPr/>
          <p:nvPr/>
        </p:nvSpPr>
        <p:spPr>
          <a:xfrm rot="1601367" flipH="1">
            <a:off x="249988" y="5537079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83" name="组合 382"/>
          <p:cNvGrpSpPr/>
          <p:nvPr/>
        </p:nvGrpSpPr>
        <p:grpSpPr>
          <a:xfrm rot="20200801">
            <a:off x="4603177" y="473720"/>
            <a:ext cx="425466" cy="436215"/>
            <a:chOff x="-384780" y="711585"/>
            <a:chExt cx="1575633" cy="1615435"/>
          </a:xfrm>
        </p:grpSpPr>
        <p:sp>
          <p:nvSpPr>
            <p:cNvPr id="387" name="任意多边形: 形状 386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8" name="任意多边形: 形状 387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84" name="组合 383"/>
          <p:cNvGrpSpPr/>
          <p:nvPr/>
        </p:nvGrpSpPr>
        <p:grpSpPr>
          <a:xfrm rot="20200801">
            <a:off x="7062705" y="473720"/>
            <a:ext cx="425466" cy="436215"/>
            <a:chOff x="-384780" y="711585"/>
            <a:chExt cx="1575633" cy="1615435"/>
          </a:xfrm>
        </p:grpSpPr>
        <p:sp>
          <p:nvSpPr>
            <p:cNvPr id="385" name="任意多边形: 形状 384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6" name="任意多边形: 形状 385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59" name="组合 158"/>
          <p:cNvGrpSpPr/>
          <p:nvPr/>
        </p:nvGrpSpPr>
        <p:grpSpPr>
          <a:xfrm rot="20200801">
            <a:off x="11646877" y="987144"/>
            <a:ext cx="425466" cy="436215"/>
            <a:chOff x="-384780" y="711585"/>
            <a:chExt cx="1575633" cy="1615435"/>
          </a:xfrm>
        </p:grpSpPr>
        <p:sp>
          <p:nvSpPr>
            <p:cNvPr id="160" name="任意多边形: 形状 159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61" name="任意多边形: 形状 160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298700" y="996950"/>
          <a:ext cx="7434580" cy="4883150"/>
        </p:xfrm>
        <a:graphic>
          <a:graphicData uri="http://schemas.openxmlformats.org/drawingml/2006/table">
            <a:tbl>
              <a:tblPr/>
              <a:tblGrid>
                <a:gridCol w="7434580"/>
              </a:tblGrid>
              <a:tr h="4883150">
                <a:tc>
                  <a:txBody>
                    <a:bodyPr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US" sz="3200" b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Times New Roman" panose="02020603050405020304"/>
                          <a:cs typeface="Times New Roman" panose="02020603050405020304"/>
                        </a:rPr>
                        <a:t>My mother </a:t>
                      </a:r>
                      <a:r>
                        <a:rPr lang="en-US" sz="3200" b="1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Times New Roman" panose="02020603050405020304"/>
                          <a:cs typeface="Times New Roman" panose="02020603050405020304"/>
                        </a:rPr>
                        <a:t>(went, has gone) </a:t>
                      </a:r>
                      <a:r>
                        <a:rPr lang="en-US" sz="3200" b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Times New Roman" panose="02020603050405020304"/>
                          <a:cs typeface="Times New Roman" panose="02020603050405020304"/>
                        </a:rPr>
                        <a:t>yesterday.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r>
                        <a:rPr lang="en-US" sz="3200" b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Times New Roman" panose="02020603050405020304"/>
                          <a:cs typeface="Times New Roman" panose="02020603050405020304"/>
                        </a:rPr>
                        <a:t>My friend </a:t>
                      </a:r>
                      <a:r>
                        <a:rPr lang="en-US" sz="3200" b="1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Times New Roman" panose="02020603050405020304"/>
                          <a:cs typeface="Times New Roman" panose="02020603050405020304"/>
                        </a:rPr>
                        <a:t>(didn’t have, haven’t had) </a:t>
                      </a:r>
                      <a:r>
                        <a:rPr lang="en-US" sz="3200" b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Times New Roman" panose="02020603050405020304"/>
                          <a:cs typeface="Times New Roman" panose="02020603050405020304"/>
                        </a:rPr>
                        <a:t>breakfast yet.</a:t>
                      </a:r>
                      <a:endParaRPr lang="ru-RU" sz="3200" b="0" dirty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arenR"/>
                      </a:pPr>
                      <a:r>
                        <a:rPr lang="en-US" sz="3200" b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Times New Roman" panose="02020603050405020304"/>
                          <a:cs typeface="Times New Roman" panose="02020603050405020304"/>
                        </a:rPr>
                        <a:t>His brother already </a:t>
                      </a:r>
                      <a:r>
                        <a:rPr lang="en-US" sz="3200" b="1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Times New Roman" panose="02020603050405020304"/>
                          <a:cs typeface="Times New Roman" panose="02020603050405020304"/>
                        </a:rPr>
                        <a:t>(made, has made) </a:t>
                      </a:r>
                      <a:r>
                        <a:rPr lang="en-US" sz="3200" b="0" dirty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Times New Roman" panose="02020603050405020304"/>
                          <a:cs typeface="Times New Roman" panose="02020603050405020304"/>
                        </a:rPr>
                        <a:t>the bed</a:t>
                      </a:r>
                      <a:r>
                        <a:rPr lang="en-US" sz="3200" b="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Times New Roman" panose="02020603050405020304"/>
                          <a:cs typeface="Times New Roman" panose="02020603050405020304"/>
                        </a:rPr>
                        <a:t>.</a:t>
                      </a:r>
                      <a:endParaRPr lang="en-US" sz="3200" b="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ea typeface="Times New Roman" panose="02020603050405020304"/>
                        <a:cs typeface="Times New Roman" panose="02020603050405020304"/>
                      </a:endParaRPr>
                    </a:p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1000"/>
                        </a:spcAft>
                        <a:buFont typeface="+mj-lt"/>
                        <a:buAutoNum type="arabicParenR"/>
                      </a:pPr>
                      <a:r>
                        <a:rPr lang="en-US" sz="3200" b="0" kern="12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I </a:t>
                      </a:r>
                      <a:r>
                        <a:rPr lang="en-US" sz="3200" b="1" kern="12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(woke up, have woken up) </a:t>
                      </a:r>
                      <a:r>
                        <a:rPr lang="en-US" sz="3200" b="0" kern="1200" dirty="0" smtClean="0">
                          <a:solidFill>
                            <a:schemeClr val="tx1"/>
                          </a:solidFill>
                          <a:latin typeface="Comic Sans MS" panose="030F0702030302020204" pitchFamily="66" charset="0"/>
                          <a:ea typeface="+mn-ea"/>
                          <a:cs typeface="+mn-cs"/>
                        </a:rPr>
                        <a:t>last Sunday.</a:t>
                      </a:r>
                      <a:endParaRPr lang="en-US" sz="3200" b="0" kern="1200" dirty="0" smtClean="0">
                        <a:solidFill>
                          <a:schemeClr val="tx1"/>
                        </a:solidFill>
                        <a:latin typeface="Comic Sans MS" panose="030F0702030302020204" pitchFamily="66" charset="0"/>
                        <a:ea typeface="+mn-ea"/>
                        <a:cs typeface="+mn-cs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3" descr="http://cs310426.vk.me/v310426019/8554/gYcmXGZOcxc.jpg"/>
          <p:cNvPicPr>
            <a:picLocks noChangeAspect="1"/>
          </p:cNvPicPr>
          <p:nvPr>
            <p:ph type="pic" idx="13"/>
          </p:nvPr>
        </p:nvPicPr>
        <p:blipFill>
          <a:blip r:embed="rId1"/>
          <a:stretch>
            <a:fillRect/>
          </a:stretch>
        </p:blipFill>
        <p:spPr>
          <a:xfrm>
            <a:off x="2044700" y="1253490"/>
            <a:ext cx="7729855" cy="435038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5" name="Picture 2" descr="C:\Users\admin\Desktop\открытый урок\adf57feb4f3d.png"/>
          <p:cNvPicPr>
            <a:picLocks noChangeAspect="1"/>
          </p:cNvPicPr>
          <p:nvPr>
            <p:ph type="pic" idx="13"/>
          </p:nvPr>
        </p:nvPicPr>
        <p:blipFill>
          <a:blip r:embed="rId1"/>
          <a:stretch>
            <a:fillRect/>
          </a:stretch>
        </p:blipFill>
        <p:spPr>
          <a:xfrm>
            <a:off x="386080" y="327025"/>
            <a:ext cx="3310255" cy="32600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Прямоугольник 1"/>
          <p:cNvSpPr/>
          <p:nvPr/>
        </p:nvSpPr>
        <p:spPr>
          <a:xfrm>
            <a:off x="3810941" y="2350447"/>
            <a:ext cx="5941050" cy="12372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p>
            <a:pPr marL="0" marR="0" lvl="0" indent="0" algn="l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buNone/>
              <a:defRPr/>
            </a:pPr>
            <a:r>
              <a:rPr kumimoji="0" lang="en-US" sz="4000" b="1" i="0" u="sng" strike="noStrike" kern="1200" cap="none" spc="0" normalizeH="0" baseline="0" noProof="0" dirty="0">
                <a:ln w="11430"/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H/W: </a:t>
            </a:r>
            <a:endParaRPr kumimoji="0" lang="en-US" sz="4000" b="1" i="0" u="sng" strike="noStrike" kern="1200" cap="none" spc="0" normalizeH="0" baseline="0" noProof="0" dirty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0" marR="0" lvl="0" indent="0" algn="l" defTabSz="44958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charset="0"/>
              <a:buNone/>
              <a:defRPr/>
            </a:pPr>
            <a:r>
              <a:rPr kumimoji="0" lang="en-US" sz="4000" b="1" i="0" u="none" strike="noStrike" kern="1200" cap="none" spc="0" normalizeH="0" baseline="0" noProof="0" dirty="0">
                <a:ln w="11430"/>
                <a:solidFill>
                  <a:schemeClr val="tx1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AB: p. 46-47 ex. 1,2 </a:t>
            </a:r>
            <a:endParaRPr kumimoji="0" lang="en-US" sz="4000" b="1" i="0" u="none" strike="noStrike" kern="1200" cap="none" spc="0" normalizeH="0" baseline="0" noProof="0" dirty="0">
              <a:ln w="11430"/>
              <a:solidFill>
                <a:schemeClr val="tx1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B9595"/>
      </a:accent1>
      <a:accent2>
        <a:srgbClr val="FED201"/>
      </a:accent2>
      <a:accent3>
        <a:srgbClr val="BDDC7E"/>
      </a:accent3>
      <a:accent4>
        <a:srgbClr val="649F32"/>
      </a:accent4>
      <a:accent5>
        <a:srgbClr val="FFDAD1"/>
      </a:accent5>
      <a:accent6>
        <a:srgbClr val="D7E993"/>
      </a:accent6>
      <a:hlink>
        <a:srgbClr val="0563C1"/>
      </a:hlink>
      <a:folHlink>
        <a:srgbClr val="954F72"/>
      </a:folHlink>
    </a:clrScheme>
    <a:fontScheme name="海外-卡通-圆体02">
      <a:majorFont>
        <a:latin typeface="Fredoka One"/>
        <a:ea typeface="等线"/>
        <a:cs typeface=""/>
      </a:majorFont>
      <a:minorFont>
        <a:latin typeface="Quicksand"/>
        <a:ea typeface="等线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B9595"/>
    </a:accent1>
    <a:accent2>
      <a:srgbClr val="FED201"/>
    </a:accent2>
    <a:accent3>
      <a:srgbClr val="BDDC7E"/>
    </a:accent3>
    <a:accent4>
      <a:srgbClr val="649F32"/>
    </a:accent4>
    <a:accent5>
      <a:srgbClr val="FFDAD1"/>
    </a:accent5>
    <a:accent6>
      <a:srgbClr val="D7E993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B9595"/>
    </a:accent1>
    <a:accent2>
      <a:srgbClr val="FED201"/>
    </a:accent2>
    <a:accent3>
      <a:srgbClr val="BDDC7E"/>
    </a:accent3>
    <a:accent4>
      <a:srgbClr val="649F32"/>
    </a:accent4>
    <a:accent5>
      <a:srgbClr val="FFDAD1"/>
    </a:accent5>
    <a:accent6>
      <a:srgbClr val="D7E993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B9595"/>
    </a:accent1>
    <a:accent2>
      <a:srgbClr val="FED201"/>
    </a:accent2>
    <a:accent3>
      <a:srgbClr val="BDDC7E"/>
    </a:accent3>
    <a:accent4>
      <a:srgbClr val="649F32"/>
    </a:accent4>
    <a:accent5>
      <a:srgbClr val="FFDAD1"/>
    </a:accent5>
    <a:accent6>
      <a:srgbClr val="D7E993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B9595"/>
    </a:accent1>
    <a:accent2>
      <a:srgbClr val="FED201"/>
    </a:accent2>
    <a:accent3>
      <a:srgbClr val="BDDC7E"/>
    </a:accent3>
    <a:accent4>
      <a:srgbClr val="649F32"/>
    </a:accent4>
    <a:accent5>
      <a:srgbClr val="FFDAD1"/>
    </a:accent5>
    <a:accent6>
      <a:srgbClr val="D7E993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557</Words>
  <Application>WPS Presentation</Application>
  <PresentationFormat>宽屏</PresentationFormat>
  <Paragraphs>25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2" baseType="lpstr">
      <vt:lpstr>Arial</vt:lpstr>
      <vt:lpstr>SimSun</vt:lpstr>
      <vt:lpstr>Wingdings</vt:lpstr>
      <vt:lpstr>Times New Roman</vt:lpstr>
      <vt:lpstr>Quicksand</vt:lpstr>
      <vt:lpstr>Fredoka One</vt:lpstr>
      <vt:lpstr>Microsoft YaHei</vt:lpstr>
      <vt:lpstr>Arial Unicode MS</vt:lpstr>
      <vt:lpstr>DengXian</vt:lpstr>
      <vt:lpstr>等线 Light</vt:lpstr>
      <vt:lpstr>Comic Sans MS</vt:lpstr>
      <vt:lpstr>Times New Roman</vt:lpstr>
      <vt:lpstr>Calibri</vt:lpstr>
      <vt:lpstr>MS Gothic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3</dc:creator>
  <cp:lastModifiedBy>dns</cp:lastModifiedBy>
  <cp:revision>21</cp:revision>
  <dcterms:created xsi:type="dcterms:W3CDTF">2021-08-24T06:57:00Z</dcterms:created>
  <dcterms:modified xsi:type="dcterms:W3CDTF">2023-05-07T11:40:38Z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9E69CFF8699B491E8655CCFED42DD25A</vt:lpwstr>
  </property>
  <property fmtid="{D5CDD505-2E9C-101B-9397-08002B2CF9AE}" pid="3" name="KSOProductBuildVer">
    <vt:lpwstr>1033-11.2.0.11537</vt:lpwstr>
  </property>
</Properties>
</file>