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64" r:id="rId5"/>
    <p:sldId id="265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6615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-32824" y="1830905"/>
            <a:ext cx="9144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i="1" dirty="0">
                <a:solidFill>
                  <a:srgbClr val="002060"/>
                </a:solidFill>
              </a:rPr>
              <a:t>У страха глаза велики</a:t>
            </a:r>
            <a:endParaRPr lang="ru-RU" sz="8800" b="1" dirty="0">
              <a:solidFill>
                <a:srgbClr val="002060"/>
              </a:solidFill>
            </a:endParaRPr>
          </a:p>
        </p:txBody>
      </p:sp>
      <p:pic>
        <p:nvPicPr>
          <p:cNvPr id="15" name="Picture 4" descr="https://w7.pngwing.com/pngs/441/285/png-transparent-bespectacled-owl-teach-owl-bespectacled-owl-anima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1" b="99078" l="5870" r="9217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0111" y="4142352"/>
            <a:ext cx="3256342" cy="268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12321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https://advour.ru/wp-content/uploads/8/c/5/8c5fef5e96cbfe9173f790d3a59b00aa.jpe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1" t="17744" r="3019" b="42197"/>
          <a:stretch/>
        </p:blipFill>
        <p:spPr bwMode="auto">
          <a:xfrm>
            <a:off x="430319" y="1844824"/>
            <a:ext cx="8248517" cy="352839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6442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1772816"/>
            <a:ext cx="9111711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8800" b="1" dirty="0" smtClean="0">
                <a:solidFill>
                  <a:srgbClr val="002060"/>
                </a:solidFill>
              </a:rPr>
              <a:t>Тема: Н.Н</a:t>
            </a:r>
            <a:r>
              <a:rPr lang="ru-RU" sz="8800" b="1" dirty="0">
                <a:solidFill>
                  <a:srgbClr val="002060"/>
                </a:solidFill>
              </a:rPr>
              <a:t>. Носов «Живая шляпа»</a:t>
            </a:r>
            <a:endParaRPr lang="ru-RU" sz="8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933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19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25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-32289" y="0"/>
            <a:ext cx="9144000" cy="685800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-468560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7596336" y="-315416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7380312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-652180" y="5661248"/>
            <a:ext cx="2160240" cy="1944216"/>
          </a:xfrm>
          <a:prstGeom prst="ellipse">
            <a:avLst/>
          </a:prstGeom>
          <a:ln>
            <a:solidFill>
              <a:srgbClr val="7030A0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27940" y="1617293"/>
            <a:ext cx="849322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5400" b="1" dirty="0">
                <a:solidFill>
                  <a:srgbClr val="002060"/>
                </a:solidFill>
              </a:rPr>
              <a:t>Волков бояться – в лес не ходить.</a:t>
            </a:r>
            <a:endParaRPr lang="ru-RU" sz="5400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5400" b="1" dirty="0">
                <a:solidFill>
                  <a:srgbClr val="002060"/>
                </a:solidFill>
              </a:rPr>
              <a:t>Семь раз отмерь – один раз отрежь.</a:t>
            </a:r>
            <a:endParaRPr lang="ru-RU" sz="5400" dirty="0">
              <a:solidFill>
                <a:srgbClr val="00206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5400" b="1" dirty="0">
                <a:solidFill>
                  <a:srgbClr val="002060"/>
                </a:solidFill>
              </a:rPr>
              <a:t>У страха глаза велики. </a:t>
            </a:r>
            <a:endParaRPr lang="ru-RU" sz="5400" dirty="0"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6616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34</Words>
  <Application>Microsoft Office PowerPoint</Application>
  <PresentationFormat>Экран (4:3)</PresentationFormat>
  <Paragraphs>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Professional</dc:creator>
  <cp:lastModifiedBy>User Windows</cp:lastModifiedBy>
  <cp:revision>3</cp:revision>
  <dcterms:created xsi:type="dcterms:W3CDTF">2023-02-13T17:29:41Z</dcterms:created>
  <dcterms:modified xsi:type="dcterms:W3CDTF">2023-02-14T08:10:25Z</dcterms:modified>
</cp:coreProperties>
</file>