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F667AD8-AC83-4836-9136-4BB5F2FEDB02}" type="datetimeFigureOut">
              <a:rPr lang="ru-RU" smtClean="0"/>
              <a:pPr/>
              <a:t>вс 07.05.23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62428E1-F4ED-4DEF-99DD-2637B9E3EC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944216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Нравственное воспитание детей ясельного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861048"/>
            <a:ext cx="4064496" cy="1777752"/>
          </a:xfrm>
        </p:spPr>
        <p:txBody>
          <a:bodyPr>
            <a:normAutofit/>
          </a:bodyPr>
          <a:lstStyle/>
          <a:p>
            <a:r>
              <a:rPr lang="ru-RU" dirty="0"/>
              <a:t>Выполнила: </a:t>
            </a:r>
            <a:r>
              <a:rPr lang="ru-RU" dirty="0" err="1"/>
              <a:t>Федорцова</a:t>
            </a:r>
            <a:r>
              <a:rPr lang="ru-RU" dirty="0"/>
              <a:t> Н.А.</a:t>
            </a:r>
          </a:p>
          <a:p>
            <a:r>
              <a:rPr lang="ru-RU" dirty="0"/>
              <a:t>Воспитатель высшей категории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ария\Desktop\Новая папка\P10406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4752528"/>
          </a:xfrm>
        </p:spPr>
        <p:txBody>
          <a:bodyPr>
            <a:normAutofit fontScale="90000"/>
          </a:bodyPr>
          <a:lstStyle/>
          <a:p>
            <a:r>
              <a:rPr lang="ru-RU" dirty="0"/>
              <a:t>Читая художественные произведения следует обратить внимание детей на вежливых и невежливых героев, учить их сочувствовать положительным героя и выражать свое отношение к ним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ария\Desktop\Новая папка\P10406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6939615" cy="5204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Труд – это источник нравственного воспитания человека.</a:t>
            </a:r>
          </a:p>
        </p:txBody>
      </p:sp>
      <p:pic>
        <p:nvPicPr>
          <p:cNvPr id="10243" name="Picture 3" descr="C:\Users\Мария\Desktop\Новая папка\P10406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980728"/>
            <a:ext cx="7056784" cy="468052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Средствами нравственного воспитания являются: художественные средства (ознакомление с художественной литературой, </a:t>
            </a:r>
            <a:r>
              <a:rPr lang="ru-RU" dirty="0" err="1"/>
              <a:t>изо-деятельностью</a:t>
            </a:r>
            <a:r>
              <a:rPr lang="ru-RU" dirty="0"/>
              <a:t>, музыкой); природа (знания о природе вызывают желание заботиться о растениях и животных); собственная деятельность детей (игра, труд, учение, художественная деятельность – это практика нравственного поведения); окружающая ребенка обстановка (атмосфера должна быть пропитана доброжелательностью, любовью);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Мария\Desktop\Новая папка\P10406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729" y="980728"/>
            <a:ext cx="6860580" cy="5145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Мария\Desktop\Новая папка\P10406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056784" cy="5292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Мария\Desktop\Новая папка\P10406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7241" y="69215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Мария\Desktop\Новая папка\P10406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779" y="620712"/>
            <a:ext cx="7200767" cy="5400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Мария\Desktop\Новая папка\P10406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6956590" cy="5217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373616" cy="6192688"/>
          </a:xfrm>
        </p:spPr>
        <p:txBody>
          <a:bodyPr/>
          <a:lstStyle/>
          <a:p>
            <a:r>
              <a:rPr lang="ru-RU" dirty="0"/>
              <a:t>Нравственное воспитание – целенаправленный процесс приобщения детей к моральным ценностям, человечества и конкретного общества. Механизм нравственного воспитания. Знания и представления. Мотивы Чувства и отношения .Навыки и привычки Поступки и поведение. Нравственное качество.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968552"/>
          </a:xfrm>
        </p:spPr>
        <p:txBody>
          <a:bodyPr/>
          <a:lstStyle/>
          <a:p>
            <a:pPr>
              <a:buNone/>
            </a:pPr>
            <a:r>
              <a:rPr lang="ru-RU" dirty="0"/>
              <a:t>Очень важно, что бы на третьем году жизни ребенок понимал, что любить мать и отца- это прежде всего заботиться о них, проявлять послушание, умение сделать приятное. В беседе с детьми важно подчеркнуть, что в семье все должны заботиться друг о друге, помогать друг другу.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Мария\Desktop\Новая папка\P10406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6816889" cy="5112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6000" dirty="0"/>
          </a:p>
          <a:p>
            <a:pPr>
              <a:buNone/>
            </a:pPr>
            <a:r>
              <a:rPr lang="ru-RU" sz="6000" dirty="0"/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 основе знаний у ребенка складываются представления о сущности нравственного качества (например, доброты). У ребенка должно появиться желание овладеть нравственным качеством (мотивы). Должно быть сформировано отношение к качеству (социальные чувства). Знания и чувства порождают потребность в их практической реализации (поведение).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я\Desktop\Новая папка\P10406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884368" cy="5913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я\Desktop\Новая папка\P10406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6956590" cy="5217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301608" cy="4968552"/>
          </a:xfrm>
        </p:spPr>
        <p:txBody>
          <a:bodyPr>
            <a:normAutofit/>
          </a:bodyPr>
          <a:lstStyle/>
          <a:p>
            <a:r>
              <a:rPr lang="ru-RU" dirty="0"/>
              <a:t>Задачи нравственного воспитания: - формирование представлений, нравственных чувств, нравственных привычек и норм, практики поведения. - воспитание гуманных чувств и отношений, коллективизма, дружеских взаимоотношений, культуры поведения, дисциплинированности, трудолюбия, патриотизма, толерантного отношения к людям разных национальностей.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Мария\Desktop\Новая папка\P10406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63688" y="836712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04664"/>
            <a:ext cx="6995120" cy="212109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два года пробуждается внимание к товарищу, развивается потребность в общении  , появляется ответ на инициативу ровесника, возникают общие  игры, налаживается контакт с друг другом.</a:t>
            </a:r>
          </a:p>
        </p:txBody>
      </p:sp>
      <p:pic>
        <p:nvPicPr>
          <p:cNvPr id="5122" name="Picture 2" descr="C:\Users\Мария\Desktop\Новая папка\P10406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204864"/>
            <a:ext cx="3312368" cy="3474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3298378"/>
          </a:xfrm>
        </p:spPr>
        <p:txBody>
          <a:bodyPr>
            <a:normAutofit fontScale="90000"/>
          </a:bodyPr>
          <a:lstStyle/>
          <a:p>
            <a:r>
              <a:rPr lang="ru-RU" dirty="0"/>
              <a:t>В дошкольном возрасте на нравственное развитие ребенка оказывают взрослые, общаясь со взрослыми дети перенимают у них опыт социального поведения ориентируясь на оценку взрослого.</a:t>
            </a:r>
          </a:p>
        </p:txBody>
      </p:sp>
      <p:pic>
        <p:nvPicPr>
          <p:cNvPr id="6146" name="Picture 2" descr="C:\Users\Мария\Desktop\Новая папка\P10406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068960"/>
            <a:ext cx="3648406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86</TotalTime>
  <Words>356</Words>
  <Application>Microsoft Office PowerPoint</Application>
  <PresentationFormat>Экран (4:3)</PresentationFormat>
  <Paragraphs>14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Verdana</vt:lpstr>
      <vt:lpstr>Wingdings 2</vt:lpstr>
      <vt:lpstr>Аспект</vt:lpstr>
      <vt:lpstr>    Нравственное воспитание детей ясельного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дошкольном возрасте на нравственное развитие ребенка оказывают взрослые, общаясь со взрослыми дети перенимают у них опыт социального поведения ориентируясь на оценку взрослого.</vt:lpstr>
      <vt:lpstr>Презентация PowerPoint</vt:lpstr>
      <vt:lpstr>Читая художественные произведения следует обратить внимание детей на вежливых и невежливых героев, учить их сочувствовать положительным героя и выражать свое отношение к ним</vt:lpstr>
      <vt:lpstr>Презентация PowerPoint</vt:lpstr>
      <vt:lpstr>Труд – это источник нравственного воспитания человека.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Нравственное воспитание детей ясельного возраста</dc:title>
  <dc:creator>Мария</dc:creator>
  <cp:lastModifiedBy>Пользователь</cp:lastModifiedBy>
  <cp:revision>10</cp:revision>
  <dcterms:created xsi:type="dcterms:W3CDTF">2019-05-13T09:12:01Z</dcterms:created>
  <dcterms:modified xsi:type="dcterms:W3CDTF">2023-05-07T07:02:04Z</dcterms:modified>
</cp:coreProperties>
</file>