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96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9AB-E5F0-471C-8768-6538AC272B1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2A61-FB9E-41F9-AF2E-CEBA786F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078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9AB-E5F0-471C-8768-6538AC272B1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2A61-FB9E-41F9-AF2E-CEBA786F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915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9AB-E5F0-471C-8768-6538AC272B1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2A61-FB9E-41F9-AF2E-CEBA786F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197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9AB-E5F0-471C-8768-6538AC272B1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2A61-FB9E-41F9-AF2E-CEBA786F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449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9AB-E5F0-471C-8768-6538AC272B1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2A61-FB9E-41F9-AF2E-CEBA786F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342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9AB-E5F0-471C-8768-6538AC272B1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2A61-FB9E-41F9-AF2E-CEBA786F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359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9AB-E5F0-471C-8768-6538AC272B1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2A61-FB9E-41F9-AF2E-CEBA786F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605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9AB-E5F0-471C-8768-6538AC272B1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2A61-FB9E-41F9-AF2E-CEBA786F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064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9AB-E5F0-471C-8768-6538AC272B1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2A61-FB9E-41F9-AF2E-CEBA786F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91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9AB-E5F0-471C-8768-6538AC272B1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2A61-FB9E-41F9-AF2E-CEBA786F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98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9AB-E5F0-471C-8768-6538AC272B1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2A61-FB9E-41F9-AF2E-CEBA786F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653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7A9AB-E5F0-471C-8768-6538AC272B1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62A61-FB9E-41F9-AF2E-CEBA786F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271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orage.googleapis.com/stateless-eng911-ru/2018/12/6f51ca7c-present-perfect-past-si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647" y="1"/>
            <a:ext cx="8949055" cy="6703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533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.ppt-online.org/files/slide/3/3UJIAsrWYm8oKE0LNXSajQPe5Dbzhy4Fl7qik2/slide-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343" y="134112"/>
            <a:ext cx="8784463" cy="6588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304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377" y="813815"/>
            <a:ext cx="9734460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/>
              <a:t>Last week I             my son swimming.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I am so sorry. I           just                 your </a:t>
            </a:r>
            <a:r>
              <a:rPr lang="en-US" sz="2800" dirty="0" err="1" smtClean="0"/>
              <a:t>favourite</a:t>
            </a:r>
            <a:r>
              <a:rPr lang="en-US" sz="2800" dirty="0" smtClean="0"/>
              <a:t> vase.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Father, look, we                             a new toy boat!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Alice                    a new dress last Saturday.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Fred                    his horse in the park yesterday.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Jane            already                   doing her room. It is very clean.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I                           this dress. Do you like it?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Where is John? Where            he               ?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                   you ever                  sushi?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I’m not hungry. I                       already                lunch.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072384" y="877824"/>
            <a:ext cx="1021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taught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1947" y="1339489"/>
            <a:ext cx="1079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broken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0453" y="1272433"/>
            <a:ext cx="796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have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9578" y="1731050"/>
            <a:ext cx="1775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have bought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7995" y="2192715"/>
            <a:ext cx="10954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bought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07995" y="2593656"/>
            <a:ext cx="775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rode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87653" y="2999029"/>
            <a:ext cx="1207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finished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61427" y="2990519"/>
            <a:ext cx="796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have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83172" y="3452184"/>
            <a:ext cx="1767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have chosen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62863" y="3860803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has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74954" y="3860802"/>
            <a:ext cx="813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gone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41938" y="4220584"/>
            <a:ext cx="825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Have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31934" y="4267008"/>
            <a:ext cx="913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eaten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95804" y="4667117"/>
            <a:ext cx="796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have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97019" y="4736809"/>
            <a:ext cx="667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had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5649" y="5564879"/>
            <a:ext cx="4358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Present Perfect: </a:t>
            </a:r>
            <a:r>
              <a:rPr lang="en-US" sz="2000" b="1" dirty="0" smtClean="0">
                <a:solidFill>
                  <a:srgbClr val="C00000"/>
                </a:solidFill>
              </a:rPr>
              <a:t>have/has + V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3</a:t>
            </a:r>
            <a:r>
              <a:rPr lang="en-US" sz="2000" b="1" dirty="0" smtClean="0">
                <a:solidFill>
                  <a:srgbClr val="C00000"/>
                </a:solidFill>
              </a:rPr>
              <a:t>/</a:t>
            </a:r>
            <a:r>
              <a:rPr lang="en-US" sz="2000" b="1" dirty="0" err="1" smtClean="0">
                <a:solidFill>
                  <a:srgbClr val="C00000"/>
                </a:solidFill>
              </a:rPr>
              <a:t>Ved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97209" y="5564879"/>
            <a:ext cx="4358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Past Simple: </a:t>
            </a:r>
            <a:r>
              <a:rPr lang="en-US" sz="2000" b="1" dirty="0" smtClean="0">
                <a:solidFill>
                  <a:srgbClr val="C00000"/>
                </a:solidFill>
              </a:rPr>
              <a:t>V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2</a:t>
            </a:r>
            <a:r>
              <a:rPr lang="en-US" sz="2000" b="1" dirty="0" smtClean="0">
                <a:solidFill>
                  <a:srgbClr val="C00000"/>
                </a:solidFill>
              </a:rPr>
              <a:t>/</a:t>
            </a:r>
            <a:r>
              <a:rPr lang="en-US" sz="2000" b="1" dirty="0" err="1" smtClean="0">
                <a:solidFill>
                  <a:srgbClr val="C00000"/>
                </a:solidFill>
              </a:rPr>
              <a:t>Ved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01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110</Words>
  <Application>Microsoft Office PowerPoint</Application>
  <PresentationFormat>Широкоэкранный</PresentationFormat>
  <Paragraphs>27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</dc:creator>
  <cp:lastModifiedBy>ЛИ</cp:lastModifiedBy>
  <cp:revision>8</cp:revision>
  <dcterms:created xsi:type="dcterms:W3CDTF">2020-12-20T14:49:01Z</dcterms:created>
  <dcterms:modified xsi:type="dcterms:W3CDTF">2023-05-07T08:25:29Z</dcterms:modified>
</cp:coreProperties>
</file>