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9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560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5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265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4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567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2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8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63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13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0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95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89511-8781-485A-BE63-ACC320244CE1}" type="datetimeFigureOut">
              <a:rPr lang="ru-RU" smtClean="0"/>
              <a:t>07.05.2023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DE4AD-FE10-4B82-A6C1-87979CCE4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45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areslide.ru/img/thumbs/6914a0f09a9461f7c63aa7e969b15b04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928" y="-67695"/>
            <a:ext cx="9234259" cy="692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151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yslide.ru/documents_7/24737d294971cf91bc98ba672d393245/im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590" y="-26194"/>
            <a:ext cx="9178924" cy="688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215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yslide.ru/documents_7/18b18faeb9a00323a431f585652920e9/img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" t="11384" r="4942" b="11330"/>
          <a:stretch/>
        </p:blipFill>
        <p:spPr bwMode="auto">
          <a:xfrm>
            <a:off x="1088572" y="217714"/>
            <a:ext cx="9756806" cy="623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824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ok-english.ru/wp-content/uploads/2018/12/pres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" r="5513"/>
          <a:stretch/>
        </p:blipFill>
        <p:spPr bwMode="auto">
          <a:xfrm>
            <a:off x="310242" y="1433512"/>
            <a:ext cx="11625943" cy="388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374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</dc:creator>
  <cp:lastModifiedBy>ЛИ</cp:lastModifiedBy>
  <cp:revision>4</cp:revision>
  <dcterms:created xsi:type="dcterms:W3CDTF">2022-09-22T18:54:15Z</dcterms:created>
  <dcterms:modified xsi:type="dcterms:W3CDTF">2023-05-07T08:18:40Z</dcterms:modified>
</cp:coreProperties>
</file>