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Present </a:t>
            </a:r>
            <a:r>
              <a:rPr lang="en-US" b="1" dirty="0" smtClean="0">
                <a:solidFill>
                  <a:srgbClr val="C00000"/>
                </a:solidFill>
              </a:rPr>
              <a:t>Progressive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(настоящее </a:t>
            </a:r>
            <a:r>
              <a:rPr lang="ru-RU" sz="3600" b="1" dirty="0" smtClean="0">
                <a:solidFill>
                  <a:srgbClr val="C00000"/>
                </a:solidFill>
              </a:rPr>
              <a:t>продолженное время)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2976" y="1600200"/>
          <a:ext cx="7000924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24"/>
                <a:gridCol w="35719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2400" dirty="0" smtClean="0"/>
                        <a:t>Now</a:t>
                      </a:r>
                      <a:r>
                        <a:rPr lang="en-US" sz="2400" baseline="0" dirty="0" smtClean="0"/>
                        <a:t> (</a:t>
                      </a:r>
                      <a:r>
                        <a:rPr lang="ru-RU" sz="2400" baseline="0" dirty="0" smtClean="0"/>
                        <a:t>сейчас)</a:t>
                      </a:r>
                      <a:r>
                        <a:rPr lang="en-US" sz="2400" baseline="0" dirty="0" smtClean="0"/>
                        <a:t>, at the moment  </a:t>
                      </a:r>
                      <a:r>
                        <a:rPr lang="ru-RU" sz="2400" baseline="0" dirty="0" smtClean="0"/>
                        <a:t>(в данный момент)</a:t>
                      </a:r>
                    </a:p>
                    <a:p>
                      <a:r>
                        <a:rPr lang="ru-RU" sz="2400" dirty="0" smtClean="0"/>
                        <a:t>Действие происходит в момент речи.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am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 play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ing</a:t>
                      </a:r>
                    </a:p>
                    <a:p>
                      <a:pPr algn="ctr"/>
                      <a:r>
                        <a:rPr lang="en-US" sz="2800" baseline="0" dirty="0" smtClean="0"/>
                        <a:t>You 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are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play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ing</a:t>
                      </a:r>
                    </a:p>
                    <a:p>
                      <a:pPr algn="ctr"/>
                      <a:r>
                        <a:rPr lang="en-US" sz="2800" baseline="0" dirty="0" smtClean="0"/>
                        <a:t>He 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is 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play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ing</a:t>
                      </a:r>
                    </a:p>
                    <a:p>
                      <a:pPr algn="ctr"/>
                      <a:r>
                        <a:rPr lang="en-US" sz="2800" baseline="0" dirty="0" smtClean="0"/>
                        <a:t>She 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is 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play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ing</a:t>
                      </a:r>
                    </a:p>
                    <a:p>
                      <a:pPr algn="ctr"/>
                      <a:r>
                        <a:rPr lang="en-US" sz="2800" baseline="0" dirty="0" smtClean="0"/>
                        <a:t>It  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is 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play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ing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We 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are 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play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ing</a:t>
                      </a:r>
                      <a:endParaRPr lang="en-US" sz="28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800" dirty="0" smtClean="0"/>
                        <a:t>You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are 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play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ing</a:t>
                      </a:r>
                      <a:endParaRPr lang="en-US" sz="2800" b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800" baseline="0" dirty="0" smtClean="0"/>
                        <a:t>They 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are 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play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ing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sz="2400" dirty="0" smtClean="0"/>
                        <a:t>They 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are reading</a:t>
                      </a:r>
                      <a:r>
                        <a:rPr lang="en-US" sz="2400" dirty="0" smtClean="0"/>
                        <a:t> books now.</a:t>
                      </a:r>
                    </a:p>
                    <a:p>
                      <a:r>
                        <a:rPr lang="en-US" sz="2400" dirty="0" smtClean="0"/>
                        <a:t>She 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is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playing</a:t>
                      </a:r>
                      <a:r>
                        <a:rPr lang="en-US" sz="2400" baseline="0" dirty="0" smtClean="0"/>
                        <a:t> the piano in the evening.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61</Words>
  <PresentationFormat>Экран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Present Progressive (настоящее продолженное время)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 (настоящее простое время)</dc:title>
  <dc:creator>1</dc:creator>
  <cp:lastModifiedBy>1</cp:lastModifiedBy>
  <cp:revision>6</cp:revision>
  <dcterms:created xsi:type="dcterms:W3CDTF">2019-10-06T17:00:31Z</dcterms:created>
  <dcterms:modified xsi:type="dcterms:W3CDTF">2019-10-06T17:25:47Z</dcterms:modified>
</cp:coreProperties>
</file>