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9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Present Simple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(настоящее простое время)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8" y="1571612"/>
          <a:ext cx="7286676" cy="423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89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76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2400" dirty="0" smtClean="0"/>
                        <a:t>Usually</a:t>
                      </a:r>
                      <a:r>
                        <a:rPr lang="en-US" baseline="0" dirty="0" smtClean="0"/>
                        <a:t> (</a:t>
                      </a:r>
                      <a:r>
                        <a:rPr lang="ru-RU" sz="2400" baseline="0" dirty="0" smtClean="0"/>
                        <a:t>обычно), </a:t>
                      </a:r>
                      <a:r>
                        <a:rPr lang="en-US" sz="2400" baseline="0" dirty="0" smtClean="0"/>
                        <a:t> always (</a:t>
                      </a:r>
                      <a:r>
                        <a:rPr lang="ru-RU" sz="2400" baseline="0" dirty="0" smtClean="0"/>
                        <a:t>всегда), </a:t>
                      </a:r>
                      <a:r>
                        <a:rPr lang="en-US" sz="2400" baseline="0" dirty="0" smtClean="0"/>
                        <a:t> often (</a:t>
                      </a:r>
                      <a:r>
                        <a:rPr lang="ru-RU" sz="2400" baseline="0" dirty="0" smtClean="0"/>
                        <a:t>часто), </a:t>
                      </a:r>
                      <a:r>
                        <a:rPr lang="en-US" sz="2400" baseline="0" dirty="0" smtClean="0"/>
                        <a:t>every day (</a:t>
                      </a:r>
                      <a:r>
                        <a:rPr lang="ru-RU" sz="2400" baseline="0" dirty="0" smtClean="0"/>
                        <a:t>каждый день), </a:t>
                      </a:r>
                      <a:r>
                        <a:rPr lang="en-US" sz="2400" baseline="0" dirty="0" smtClean="0"/>
                        <a:t>never (</a:t>
                      </a:r>
                      <a:r>
                        <a:rPr lang="ru-RU" sz="2400" baseline="0" dirty="0" smtClean="0"/>
                        <a:t>никогда)</a:t>
                      </a:r>
                    </a:p>
                    <a:p>
                      <a:r>
                        <a:rPr lang="ru-RU" sz="2400" baseline="0" dirty="0" smtClean="0"/>
                        <a:t>Действие происходит обычно, регулярно.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I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="1" baseline="0" dirty="0" smtClean="0">
                          <a:solidFill>
                            <a:srgbClr val="002060"/>
                          </a:solidFill>
                        </a:rPr>
                        <a:t>play</a:t>
                      </a:r>
                    </a:p>
                    <a:p>
                      <a:pPr algn="ctr"/>
                      <a:r>
                        <a:rPr lang="en-US" sz="2800" baseline="0" dirty="0" smtClean="0"/>
                        <a:t>You </a:t>
                      </a:r>
                      <a:r>
                        <a:rPr lang="en-US" sz="2800" b="1" baseline="0" dirty="0" smtClean="0">
                          <a:solidFill>
                            <a:srgbClr val="002060"/>
                          </a:solidFill>
                        </a:rPr>
                        <a:t>play</a:t>
                      </a:r>
                    </a:p>
                    <a:p>
                      <a:pPr algn="ctr"/>
                      <a:r>
                        <a:rPr lang="en-US" sz="2800" baseline="0" dirty="0" smtClean="0"/>
                        <a:t>He </a:t>
                      </a:r>
                      <a:r>
                        <a:rPr lang="en-US" sz="2800" b="1" baseline="0" dirty="0" smtClean="0">
                          <a:solidFill>
                            <a:srgbClr val="002060"/>
                          </a:solidFill>
                        </a:rPr>
                        <a:t>play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s</a:t>
                      </a:r>
                    </a:p>
                    <a:p>
                      <a:pPr algn="ctr"/>
                      <a:r>
                        <a:rPr lang="en-US" sz="2800" baseline="0" dirty="0" smtClean="0"/>
                        <a:t>She </a:t>
                      </a:r>
                      <a:r>
                        <a:rPr lang="en-US" sz="2800" b="1" baseline="0" dirty="0" smtClean="0">
                          <a:solidFill>
                            <a:srgbClr val="002060"/>
                          </a:solidFill>
                        </a:rPr>
                        <a:t>play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s</a:t>
                      </a:r>
                    </a:p>
                    <a:p>
                      <a:pPr algn="ctr"/>
                      <a:r>
                        <a:rPr lang="en-US" sz="2800" baseline="0" dirty="0" smtClean="0"/>
                        <a:t>It </a:t>
                      </a:r>
                      <a:r>
                        <a:rPr lang="en-US" sz="2800" b="1" baseline="0" dirty="0" smtClean="0">
                          <a:solidFill>
                            <a:srgbClr val="002060"/>
                          </a:solidFill>
                        </a:rPr>
                        <a:t>play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s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We </a:t>
                      </a: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play</a:t>
                      </a:r>
                    </a:p>
                    <a:p>
                      <a:pPr algn="ctr"/>
                      <a:r>
                        <a:rPr lang="en-US" sz="2800" dirty="0" smtClean="0"/>
                        <a:t>You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="1" baseline="0" dirty="0" smtClean="0">
                          <a:solidFill>
                            <a:srgbClr val="002060"/>
                          </a:solidFill>
                        </a:rPr>
                        <a:t>play</a:t>
                      </a:r>
                    </a:p>
                    <a:p>
                      <a:pPr algn="ctr"/>
                      <a:r>
                        <a:rPr lang="en-US" sz="2800" baseline="0" dirty="0" smtClean="0"/>
                        <a:t>They </a:t>
                      </a:r>
                      <a:r>
                        <a:rPr lang="en-US" sz="2800" b="1" baseline="0" dirty="0" smtClean="0">
                          <a:solidFill>
                            <a:srgbClr val="002060"/>
                          </a:solidFill>
                        </a:rPr>
                        <a:t>play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r>
                        <a:rPr lang="en-US" sz="2400" dirty="0" smtClean="0"/>
                        <a:t>They 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read</a:t>
                      </a:r>
                      <a:r>
                        <a:rPr lang="en-US" sz="2400" dirty="0" smtClean="0"/>
                        <a:t> books every day.</a:t>
                      </a:r>
                    </a:p>
                    <a:p>
                      <a:r>
                        <a:rPr lang="en-US" sz="2400" dirty="0" smtClean="0"/>
                        <a:t>She 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play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sz="2400" baseline="0" dirty="0" smtClean="0"/>
                        <a:t> the piano in the evening.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4000" b="1">
                <a:solidFill>
                  <a:srgbClr val="C00000"/>
                </a:solidFill>
              </a:rPr>
              <a:t>Present Progressive</a:t>
            </a:r>
            <a:br>
              <a:rPr lang="en-US" sz="4000" b="1">
                <a:solidFill>
                  <a:srgbClr val="C00000"/>
                </a:solidFill>
              </a:rPr>
            </a:br>
            <a:r>
              <a:rPr lang="ru-RU" sz="3200" b="1">
                <a:solidFill>
                  <a:srgbClr val="C00000"/>
                </a:solidFill>
              </a:rPr>
              <a:t>(настоящее продолженное время)</a:t>
            </a:r>
          </a:p>
        </p:txBody>
      </p:sp>
      <p:pic>
        <p:nvPicPr>
          <p:cNvPr id="3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3" y="1530092"/>
            <a:ext cx="7150607" cy="40172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75</Words>
  <Application>Microsoft Office PowerPoint</Application>
  <PresentationFormat>Экран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Arial</vt:lpstr>
      <vt:lpstr>Calibri</vt:lpstr>
      <vt:lpstr>Тема Office</vt:lpstr>
      <vt:lpstr>Present Simple (настоящее простое время)</vt:lpstr>
      <vt:lpstr>Present Progressive (настоящее продолженное время)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Simple (настоящее простое время)</dc:title>
  <dc:creator>1</dc:creator>
  <cp:lastModifiedBy>ЛИ</cp:lastModifiedBy>
  <cp:revision>4</cp:revision>
  <dcterms:created xsi:type="dcterms:W3CDTF">2020-11-04T18:10:59Z</dcterms:created>
  <dcterms:modified xsi:type="dcterms:W3CDTF">2023-05-07T09:11:57Z</dcterms:modified>
</cp:coreProperties>
</file>