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7660" y="476672"/>
            <a:ext cx="55263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29+50=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80-33=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36+43=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78-31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= 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20+27=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90-11=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70-23=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0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166" y="0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7660" y="476672"/>
            <a:ext cx="55263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29+50=79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80-33=47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36+43=79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78-31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47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20+27=47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90-11=79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70-23=47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15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9863" y="269737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14-6=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16-8=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13-6=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11-4=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17-9=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15-8=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070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9863" y="269737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14-6=8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16-8=8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13-6=7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11-4=7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17-9=8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15-8=7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5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364750" y="2356091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-108520" y="877943"/>
            <a:ext cx="989565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73        _23       _46       _31       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74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48          </a:t>
            </a:r>
            <a:r>
              <a:rPr lang="ru-RU" sz="4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15         27         24          </a:t>
            </a: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25          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8        19        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7          92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188184" y="2344507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79512" y="2384618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194852" y="2344507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172400" y="2356091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62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858666" y="2319536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7645" y="908720"/>
            <a:ext cx="864852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+57        +48           _29           _54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16           25             18             </a:t>
            </a:r>
            <a:r>
              <a:rPr lang="ru-RU" sz="4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220072" y="2374954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76478" y="2305681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7544" y="2348880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0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d5af0e/45/de/7741b6f7815350bfe5946d17a697b2ad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43304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813232" y="2403376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7645" y="31559"/>
            <a:ext cx="8922314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+57        +48           _29           _54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16           25             18             </a:t>
            </a:r>
            <a:r>
              <a:rPr lang="ru-RU" sz="4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73          </a:t>
            </a:r>
            <a:r>
              <a:rPr lang="ru-RU" sz="4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73              </a:t>
            </a:r>
            <a:r>
              <a:rPr lang="ru-RU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             </a:t>
            </a:r>
            <a:r>
              <a:rPr lang="ru-RU" sz="4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220072" y="2403376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76478" y="2403376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1315" y="2403376"/>
            <a:ext cx="12853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666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94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Professional</dc:creator>
  <cp:lastModifiedBy>User Windows</cp:lastModifiedBy>
  <cp:revision>4</cp:revision>
  <dcterms:created xsi:type="dcterms:W3CDTF">2023-01-27T18:53:09Z</dcterms:created>
  <dcterms:modified xsi:type="dcterms:W3CDTF">2023-01-27T19:24:23Z</dcterms:modified>
</cp:coreProperties>
</file>