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7491" autoAdjust="0"/>
  </p:normalViewPr>
  <p:slideViewPr>
    <p:cSldViewPr>
      <p:cViewPr varScale="1">
        <p:scale>
          <a:sx n="71" d="100"/>
          <a:sy n="71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H:\&#1079;&#1072;&#1085;&#1103;&#1090;&#1080;&#1077;\'&#1042;&#1089;&#1077;%20&#1087;&#1088;&#1086;&#1092;&#1077;&#1089;&#1089;&#1080;&#1080;%20&#1074;&#1072;&#1078;&#1085;&#1099;,%20&#1074;&#1089;&#1077;%20&#1087;&#1088;&#1086;&#1092;&#1077;&#1089;&#1089;&#1080;&#1080;%20&#1085;&#1091;&#1078;&#1085;&#1099;'%20&#1087;&#1077;&#1089;&#1085;&#1103;%20&#1084;&#1091;&#1083;&#1100;&#1090;&#1092;&#1080;&#1083;&#1100;&#1084;%20&#1080;&#1079;%20&#1089;&#1077;&#1088;&#1080;&#1072;&#1083;&#1072;%20'&#1042;%20&#1052;&#1048;&#1056;&#1045;%20&#1055;&#1056;&#1054;&#1060;&#1045;&#1057;&#1057;&#1048;&#1049;'.mp4" TargetMode="External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jpeg"/><Relationship Id="rId1" Type="http://schemas.openxmlformats.org/officeDocument/2006/relationships/audio" Target="file:///C:\Users\user\Desktop\yeehaw.wav" TargetMode="Externa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18" Type="http://schemas.openxmlformats.org/officeDocument/2006/relationships/image" Target="../media/image34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1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3.jpeg"/><Relationship Id="rId1" Type="http://schemas.openxmlformats.org/officeDocument/2006/relationships/audio" Target="../media/audio1.wav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10" Type="http://schemas.openxmlformats.org/officeDocument/2006/relationships/image" Target="../media/image27.pn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18" Type="http://schemas.openxmlformats.org/officeDocument/2006/relationships/image" Target="../media/image34.pn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1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8.jpeg"/><Relationship Id="rId1" Type="http://schemas.openxmlformats.org/officeDocument/2006/relationships/audio" Target="../media/audio1.wav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5" Type="http://schemas.openxmlformats.org/officeDocument/2006/relationships/image" Target="../media/image4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графии\фотки\Scan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85727"/>
            <a:ext cx="2324271" cy="35497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357167"/>
            <a:ext cx="8215370" cy="680186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«Дидактическая игра с 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использованием ИКТ 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для детей подготовительной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к школе группы 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по теме «ПРОФЕССИИ 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ДЕТСКОГО САДА»</a:t>
            </a:r>
          </a:p>
          <a:p>
            <a:pPr algn="r"/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</a:p>
          <a:p>
            <a:pPr algn="r"/>
            <a:r>
              <a:rPr lang="ru-RU" sz="2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МДОУ «Детский сад №11 «Колосок»</a:t>
            </a:r>
          </a:p>
          <a:p>
            <a:pPr algn="r"/>
            <a:r>
              <a:rPr lang="ru-RU" sz="2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Елшанкина Елена Сергеевна</a:t>
            </a:r>
          </a:p>
          <a:p>
            <a:pPr algn="r"/>
            <a:r>
              <a:rPr lang="ru-RU" sz="2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Стаж 6 лет. </a:t>
            </a:r>
          </a:p>
          <a:p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'Все профессии важны, все профессии нужны' песня мультфильм из сериала 'В МИРЕ ПРОФЕССИЙ'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840"/>
            <a:ext cx="9144000" cy="685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928670"/>
            <a:ext cx="79296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 </a:t>
            </a:r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игры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расширять представления детей о разнообразных профессиях детского сада, их названиях и роде деятельности. Воспитывать уважение к труду взрослых, желание выбрать профессию и потребность трудиться.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дид. игра\картинки\i (2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429000"/>
            <a:ext cx="6072230" cy="30959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8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928670"/>
            <a:ext cx="25431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Овальная выноска 19"/>
          <p:cNvSpPr/>
          <p:nvPr/>
        </p:nvSpPr>
        <p:spPr>
          <a:xfrm>
            <a:off x="1500166" y="0"/>
            <a:ext cx="7072362" cy="135729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Помоги людям этих профессий найти предметы  необходимые им для работы.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4000504"/>
            <a:ext cx="15621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72350" y="5838825"/>
            <a:ext cx="17716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user\Desktop\дид. игра\картинки\i 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1428736"/>
            <a:ext cx="1590675" cy="2047875"/>
          </a:xfrm>
          <a:prstGeom prst="rect">
            <a:avLst/>
          </a:prstGeom>
          <a:noFill/>
        </p:spPr>
      </p:pic>
      <p:pic>
        <p:nvPicPr>
          <p:cNvPr id="1034" name="Picture 10" descr="C:\Users\user\Desktop\дид. игра\картинки\photo-o01033839_big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E6D3D5"/>
              </a:clrFrom>
              <a:clrTo>
                <a:srgbClr val="E6D3D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643182"/>
            <a:ext cx="1508821" cy="1462088"/>
          </a:xfrm>
          <a:prstGeom prst="rect">
            <a:avLst/>
          </a:prstGeom>
          <a:noFill/>
        </p:spPr>
      </p:pic>
      <p:pic>
        <p:nvPicPr>
          <p:cNvPr id="1027" name="Picture 3" descr="C:\Users\user\Desktop\дид. игра\картинки\de088425292e296f7c42fcff26acaba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43174" y="3500438"/>
            <a:ext cx="1285884" cy="1285884"/>
          </a:xfrm>
          <a:prstGeom prst="rect">
            <a:avLst/>
          </a:prstGeom>
          <a:noFill/>
        </p:spPr>
      </p:pic>
      <p:pic>
        <p:nvPicPr>
          <p:cNvPr id="1032" name="Picture 8" descr="C:\Users\user\Desktop\дид. игра\картинки\original_vata_25g_hirurg_ster_hlopk_pak_polim_www_piluli_ru_pr2088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472" y="4214818"/>
            <a:ext cx="2143108" cy="1218000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8596" y="5276850"/>
            <a:ext cx="181927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14744" y="5343525"/>
            <a:ext cx="14859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C:\Users\user\Desktop\дид. игра\картинки\i (6)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928794" y="5500702"/>
            <a:ext cx="1906546" cy="1095376"/>
          </a:xfrm>
          <a:prstGeom prst="rect">
            <a:avLst/>
          </a:prstGeom>
          <a:noFill/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77107" y="4286256"/>
            <a:ext cx="1566893" cy="1131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C:\Users\user\Desktop\дид. игра\картинки\i (7)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929322" y="4214818"/>
            <a:ext cx="1524003" cy="1524003"/>
          </a:xfrm>
          <a:prstGeom prst="rect">
            <a:avLst/>
          </a:prstGeom>
          <a:noFill/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572132" y="5438775"/>
            <a:ext cx="12573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4" descr="C:\Users\user\Desktop\дид. игра\картинки\i (5)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57158" y="3143248"/>
            <a:ext cx="1119188" cy="1093752"/>
          </a:xfrm>
          <a:prstGeom prst="rect">
            <a:avLst/>
          </a:prstGeom>
          <a:noFill/>
        </p:spPr>
      </p:pic>
      <p:pic>
        <p:nvPicPr>
          <p:cNvPr id="2" name="Picture 2" descr="C:\Users\user\Desktop\дид. игра\картинки\mini_8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1629947" cy="1214470"/>
          </a:xfrm>
          <a:prstGeom prst="rect">
            <a:avLst/>
          </a:prstGeom>
          <a:noFill/>
        </p:spPr>
      </p:pic>
      <p:pic>
        <p:nvPicPr>
          <p:cNvPr id="19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3643306" y="7072338"/>
            <a:ext cx="304800" cy="304800"/>
          </a:xfrm>
          <a:prstGeom prst="rect">
            <a:avLst/>
          </a:prstGeom>
        </p:spPr>
      </p:pic>
      <p:pic>
        <p:nvPicPr>
          <p:cNvPr id="21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7500958" y="7072338"/>
            <a:ext cx="304800" cy="304800"/>
          </a:xfrm>
          <a:prstGeom prst="rect">
            <a:avLst/>
          </a:prstGeom>
        </p:spPr>
      </p:pic>
      <p:pic>
        <p:nvPicPr>
          <p:cNvPr id="22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8143900" y="7072338"/>
            <a:ext cx="304800" cy="304800"/>
          </a:xfrm>
          <a:prstGeom prst="rect">
            <a:avLst/>
          </a:prstGeom>
        </p:spPr>
      </p:pic>
      <p:pic>
        <p:nvPicPr>
          <p:cNvPr id="23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8839200" y="7072338"/>
            <a:ext cx="304800" cy="304800"/>
          </a:xfrm>
          <a:prstGeom prst="rect">
            <a:avLst/>
          </a:prstGeom>
        </p:spPr>
      </p:pic>
      <p:pic>
        <p:nvPicPr>
          <p:cNvPr id="24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6858016" y="7072338"/>
            <a:ext cx="304800" cy="304800"/>
          </a:xfrm>
          <a:prstGeom prst="rect">
            <a:avLst/>
          </a:prstGeom>
        </p:spPr>
      </p:pic>
      <p:pic>
        <p:nvPicPr>
          <p:cNvPr id="25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6215074" y="7072338"/>
            <a:ext cx="304800" cy="304800"/>
          </a:xfrm>
          <a:prstGeom prst="rect">
            <a:avLst/>
          </a:prstGeom>
        </p:spPr>
      </p:pic>
      <p:pic>
        <p:nvPicPr>
          <p:cNvPr id="28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5572132" y="7072338"/>
            <a:ext cx="304800" cy="304800"/>
          </a:xfrm>
          <a:prstGeom prst="rect">
            <a:avLst/>
          </a:prstGeom>
        </p:spPr>
      </p:pic>
      <p:pic>
        <p:nvPicPr>
          <p:cNvPr id="29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4929190" y="7072338"/>
            <a:ext cx="304800" cy="304800"/>
          </a:xfrm>
          <a:prstGeom prst="rect">
            <a:avLst/>
          </a:prstGeom>
        </p:spPr>
      </p:pic>
      <p:pic>
        <p:nvPicPr>
          <p:cNvPr id="30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4286248" y="7072338"/>
            <a:ext cx="304800" cy="304800"/>
          </a:xfrm>
          <a:prstGeom prst="rect">
            <a:avLst/>
          </a:prstGeom>
        </p:spPr>
      </p:pic>
      <p:pic>
        <p:nvPicPr>
          <p:cNvPr id="31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3000364" y="7072338"/>
            <a:ext cx="304800" cy="304800"/>
          </a:xfrm>
          <a:prstGeom prst="rect">
            <a:avLst/>
          </a:prstGeom>
        </p:spPr>
      </p:pic>
      <p:pic>
        <p:nvPicPr>
          <p:cNvPr id="32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1500166" y="7143776"/>
            <a:ext cx="304800" cy="304800"/>
          </a:xfrm>
          <a:prstGeom prst="rect">
            <a:avLst/>
          </a:prstGeom>
        </p:spPr>
      </p:pic>
      <p:pic>
        <p:nvPicPr>
          <p:cNvPr id="33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2214546" y="7143776"/>
            <a:ext cx="304800" cy="304800"/>
          </a:xfrm>
          <a:prstGeom prst="rect">
            <a:avLst/>
          </a:prstGeom>
        </p:spPr>
      </p:pic>
      <p:pic>
        <p:nvPicPr>
          <p:cNvPr id="35" name="yeehaw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9"/>
          <a:stretch>
            <a:fillRect/>
          </a:stretch>
        </p:blipFill>
        <p:spPr>
          <a:xfrm>
            <a:off x="214282" y="6858000"/>
            <a:ext cx="500034" cy="5000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2222E-6 L -0.29913 -0.31504 " pathEditMode="relative" ptsTypes="AA">
                                      <p:cBhvr>
                                        <p:cTn id="19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464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464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7 L 0.07083 -0.49352 " pathEditMode="relative" ptsTypes="AA">
                                      <p:cBhvr>
                                        <p:cTn id="30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464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464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5.55556E-6 L -0.24427 -0.50393 " pathEditMode="relative" ptsTypes="AA">
                                      <p:cBhvr>
                                        <p:cTn id="41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464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464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44444E-6 L -0.66163 -0.36759 " pathEditMode="relative" ptsTypes="AA">
                                      <p:cBhvr>
                                        <p:cTn id="52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2464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464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3.7037E-7 L -0.64583 -0.54606 " pathEditMode="relative" ptsTypes="AA">
                                      <p:cBhvr>
                                        <p:cTn id="63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2464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464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0.39375 -0.25209 " pathEditMode="relative" ptsTypes="AA">
                                      <p:cBhvr>
                                        <p:cTn id="7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2464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464"/>
                            </p:stCondLst>
                            <p:childTnLst>
                              <p:par>
                                <p:cTn id="7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1.48148E-6 L 0.17326 -0.12593 " pathEditMode="relative" ptsTypes="AA">
                                      <p:cBhvr>
                                        <p:cTn id="85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2464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464"/>
                            </p:stCondLst>
                            <p:childTnLst>
                              <p:par>
                                <p:cTn id="9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7.40741E-6 L 0.07882 -0.30462 " pathEditMode="relative" ptsTypes="AA">
                                      <p:cBhvr>
                                        <p:cTn id="9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246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464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1.85185E-6 L 0.46476 -0.49352 " pathEditMode="relative" ptsTypes="AA">
                                      <p:cBhvr>
                                        <p:cTn id="107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0" dur="2464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464"/>
                            </p:stCondLst>
                            <p:childTnLst>
                              <p:par>
                                <p:cTn id="1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1 -0.01412 L 0.58021 -0.35023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2464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464"/>
                            </p:stCondLst>
                            <p:childTnLst>
                              <p:par>
                                <p:cTn id="1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69 -0.06042 L -0.43803 -0.49097 " pathEditMode="relative" ptsTypes="AA">
                                      <p:cBhvr>
                                        <p:cTn id="12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2" dur="246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464"/>
                            </p:stCondLst>
                            <p:childTnLst>
                              <p:par>
                                <p:cTn id="1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6.2963E-6 L 0.64583 -0.14698 " pathEditMode="relative" ptsTypes="AA">
                                      <p:cBhvr>
                                        <p:cTn id="14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1.73472E-18 L 0.37813 0.51458 " pathEditMode="relative" ptsTypes="AA">
                                      <p:cBhvr>
                                        <p:cTn id="1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000"/>
                            </p:stCondLst>
                            <p:childTnLst>
                              <p:par>
                                <p:cTn id="15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1" dur="2464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>
                <p:cTn id="1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>
                <p:cTn id="1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>
                <p:cTn id="1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>
                <p:cTn id="1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>
                <p:cTn id="1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audio>
              <p:cMediaNode>
                <p:cTn id="1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>
                <p:cTn id="1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ьная выноска 1"/>
          <p:cNvSpPr/>
          <p:nvPr/>
        </p:nvSpPr>
        <p:spPr>
          <a:xfrm>
            <a:off x="1500166" y="0"/>
            <a:ext cx="7072362" cy="135729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Помоги людям этих профессий найти предметы  необходимые им для работы.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69" name="Picture 21" descr="C:\Users\user\Desktop\дид. игра\картинки\trebujutsa-dvorniki-i-uborshhicy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1428736"/>
            <a:ext cx="2214578" cy="2214578"/>
          </a:xfrm>
          <a:prstGeom prst="rect">
            <a:avLst/>
          </a:prstGeom>
          <a:noFill/>
        </p:spPr>
      </p:pic>
      <p:pic>
        <p:nvPicPr>
          <p:cNvPr id="1026" name="Picture 2" descr="C:\Users\user\Desktop\дид. игра\картинки\физкультур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428736"/>
            <a:ext cx="2347915" cy="2146301"/>
          </a:xfrm>
          <a:prstGeom prst="rect">
            <a:avLst/>
          </a:prstGeom>
          <a:noFill/>
        </p:spPr>
      </p:pic>
      <p:pic>
        <p:nvPicPr>
          <p:cNvPr id="2060" name="Picture 12" descr="C:\Users\user\Desktop\дид. игра\картинки\i (2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714752"/>
            <a:ext cx="1428760" cy="1428760"/>
          </a:xfrm>
          <a:prstGeom prst="rect">
            <a:avLst/>
          </a:prstGeom>
          <a:noFill/>
        </p:spPr>
      </p:pic>
      <p:pic>
        <p:nvPicPr>
          <p:cNvPr id="2059" name="Picture 11" descr="C:\Users\user\Desktop\дид. игра\картинки\i (19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4000504"/>
            <a:ext cx="2000264" cy="1111258"/>
          </a:xfrm>
          <a:prstGeom prst="rect">
            <a:avLst/>
          </a:prstGeom>
          <a:noFill/>
        </p:spPr>
      </p:pic>
      <p:pic>
        <p:nvPicPr>
          <p:cNvPr id="2058" name="Picture 10" descr="C:\Users\user\Desktop\дид. игра\картинки\i (18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50" y="5572116"/>
            <a:ext cx="1285884" cy="1285884"/>
          </a:xfrm>
          <a:prstGeom prst="rect">
            <a:avLst/>
          </a:prstGeom>
          <a:noFill/>
        </p:spPr>
      </p:pic>
      <p:pic>
        <p:nvPicPr>
          <p:cNvPr id="2063" name="Picture 15" descr="C:\Users\user\Desktop\дид. игра\картинки\i (15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3570" y="5715016"/>
            <a:ext cx="1176146" cy="881085"/>
          </a:xfrm>
          <a:prstGeom prst="rect">
            <a:avLst/>
          </a:prstGeom>
          <a:noFill/>
        </p:spPr>
      </p:pic>
      <p:pic>
        <p:nvPicPr>
          <p:cNvPr id="2061" name="Picture 13" descr="C:\Users\user\Desktop\дид. игра\картинки\i (17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14876" y="3214686"/>
            <a:ext cx="2121209" cy="1357321"/>
          </a:xfrm>
          <a:prstGeom prst="rect">
            <a:avLst/>
          </a:prstGeom>
          <a:noFill/>
        </p:spPr>
      </p:pic>
      <p:pic>
        <p:nvPicPr>
          <p:cNvPr id="2065" name="Picture 17" descr="C:\Users\user\Desktop\дид. игра\картинки\600386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57356" y="5072074"/>
            <a:ext cx="1071570" cy="1071570"/>
          </a:xfrm>
          <a:prstGeom prst="rect">
            <a:avLst/>
          </a:prstGeom>
          <a:noFill/>
        </p:spPr>
      </p:pic>
      <p:pic>
        <p:nvPicPr>
          <p:cNvPr id="2066" name="Picture 18" descr="C:\Users\user\Desktop\дид. игра\картинки\000033315-1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000496" y="5214950"/>
            <a:ext cx="1571620" cy="1100134"/>
          </a:xfrm>
          <a:prstGeom prst="rect">
            <a:avLst/>
          </a:prstGeom>
          <a:noFill/>
        </p:spPr>
      </p:pic>
      <p:pic>
        <p:nvPicPr>
          <p:cNvPr id="2067" name="Picture 19" descr="C:\Users\user\Desktop\дид. игра\картинки\726-grabli-malenkie-veernye-fortuna-s-derevyannoy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43108" y="3357562"/>
            <a:ext cx="1071570" cy="1071570"/>
          </a:xfrm>
          <a:prstGeom prst="rect">
            <a:avLst/>
          </a:prstGeom>
          <a:noFill/>
        </p:spPr>
      </p:pic>
      <p:pic>
        <p:nvPicPr>
          <p:cNvPr id="2064" name="Picture 16" descr="C:\Users\user\Desktop\дид. игра\картинки\i (4)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E0F0FD"/>
              </a:clrFrom>
              <a:clrTo>
                <a:srgbClr val="E0F0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3786190"/>
            <a:ext cx="1143008" cy="1143008"/>
          </a:xfrm>
          <a:prstGeom prst="rect">
            <a:avLst/>
          </a:prstGeom>
          <a:noFill/>
        </p:spPr>
      </p:pic>
      <p:pic>
        <p:nvPicPr>
          <p:cNvPr id="2051" name="Picture 3" descr="C:\Users\user\Desktop\дид. игра\картинки\metla2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000892" y="5381630"/>
            <a:ext cx="1476370" cy="1476370"/>
          </a:xfrm>
          <a:prstGeom prst="rect">
            <a:avLst/>
          </a:prstGeom>
          <a:noFill/>
        </p:spPr>
      </p:pic>
      <p:pic>
        <p:nvPicPr>
          <p:cNvPr id="2050" name="Picture 2" descr="C:\Users\user\Desktop\дид. игра\картинки\RD_WB200P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720" y="5214950"/>
            <a:ext cx="1438697" cy="1376353"/>
          </a:xfrm>
          <a:prstGeom prst="rect">
            <a:avLst/>
          </a:prstGeom>
          <a:noFill/>
        </p:spPr>
      </p:pic>
      <p:pic>
        <p:nvPicPr>
          <p:cNvPr id="2062" name="Picture 14" descr="C:\Users\user\Desktop\дид. игра\картинки\i (16)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072330" y="4429132"/>
            <a:ext cx="1071570" cy="1287081"/>
          </a:xfrm>
          <a:prstGeom prst="rect">
            <a:avLst/>
          </a:prstGeom>
          <a:noFill/>
        </p:spPr>
      </p:pic>
      <p:pic>
        <p:nvPicPr>
          <p:cNvPr id="18" name="Picture 2" descr="C:\Users\user\Desktop\дид. игра\картинки\mini_8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1629947" cy="1214470"/>
          </a:xfrm>
          <a:prstGeom prst="rect">
            <a:avLst/>
          </a:prstGeom>
          <a:noFill/>
        </p:spPr>
      </p:pic>
      <p:pic>
        <p:nvPicPr>
          <p:cNvPr id="21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3929058" y="7072338"/>
            <a:ext cx="366714" cy="366714"/>
          </a:xfrm>
          <a:prstGeom prst="rect">
            <a:avLst/>
          </a:prstGeom>
        </p:spPr>
      </p:pic>
      <p:pic>
        <p:nvPicPr>
          <p:cNvPr id="22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357158" y="7072338"/>
            <a:ext cx="366714" cy="366714"/>
          </a:xfrm>
          <a:prstGeom prst="rect">
            <a:avLst/>
          </a:prstGeom>
        </p:spPr>
      </p:pic>
      <p:pic>
        <p:nvPicPr>
          <p:cNvPr id="23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1285852" y="7072338"/>
            <a:ext cx="366714" cy="366714"/>
          </a:xfrm>
          <a:prstGeom prst="rect">
            <a:avLst/>
          </a:prstGeom>
        </p:spPr>
      </p:pic>
      <p:pic>
        <p:nvPicPr>
          <p:cNvPr id="24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785786" y="7072338"/>
            <a:ext cx="366714" cy="366714"/>
          </a:xfrm>
          <a:prstGeom prst="rect">
            <a:avLst/>
          </a:prstGeom>
        </p:spPr>
      </p:pic>
      <p:pic>
        <p:nvPicPr>
          <p:cNvPr id="25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0" y="7000900"/>
            <a:ext cx="366714" cy="366714"/>
          </a:xfrm>
          <a:prstGeom prst="rect">
            <a:avLst/>
          </a:prstGeom>
        </p:spPr>
      </p:pic>
      <p:pic>
        <p:nvPicPr>
          <p:cNvPr id="26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3500430" y="7072338"/>
            <a:ext cx="366714" cy="366714"/>
          </a:xfrm>
          <a:prstGeom prst="rect">
            <a:avLst/>
          </a:prstGeom>
        </p:spPr>
      </p:pic>
      <p:pic>
        <p:nvPicPr>
          <p:cNvPr id="27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2928926" y="7072338"/>
            <a:ext cx="366714" cy="366714"/>
          </a:xfrm>
          <a:prstGeom prst="rect">
            <a:avLst/>
          </a:prstGeom>
        </p:spPr>
      </p:pic>
      <p:pic>
        <p:nvPicPr>
          <p:cNvPr id="28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2500298" y="7072338"/>
            <a:ext cx="366714" cy="366714"/>
          </a:xfrm>
          <a:prstGeom prst="rect">
            <a:avLst/>
          </a:prstGeom>
        </p:spPr>
      </p:pic>
      <p:pic>
        <p:nvPicPr>
          <p:cNvPr id="29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2143108" y="7072338"/>
            <a:ext cx="366714" cy="366714"/>
          </a:xfrm>
          <a:prstGeom prst="rect">
            <a:avLst/>
          </a:prstGeom>
        </p:spPr>
      </p:pic>
      <p:pic>
        <p:nvPicPr>
          <p:cNvPr id="30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1785918" y="7072338"/>
            <a:ext cx="366714" cy="366714"/>
          </a:xfrm>
          <a:prstGeom prst="rect">
            <a:avLst/>
          </a:prstGeom>
        </p:spPr>
      </p:pic>
      <p:pic>
        <p:nvPicPr>
          <p:cNvPr id="31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5857884" y="7143776"/>
            <a:ext cx="366714" cy="366714"/>
          </a:xfrm>
          <a:prstGeom prst="rect">
            <a:avLst/>
          </a:prstGeom>
        </p:spPr>
      </p:pic>
      <p:pic>
        <p:nvPicPr>
          <p:cNvPr id="32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5214942" y="7072338"/>
            <a:ext cx="366714" cy="366714"/>
          </a:xfrm>
          <a:prstGeom prst="rect">
            <a:avLst/>
          </a:prstGeom>
        </p:spPr>
      </p:pic>
      <p:pic>
        <p:nvPicPr>
          <p:cNvPr id="33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4500562" y="7143776"/>
            <a:ext cx="366714" cy="36671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478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478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-0.20469 -0.25208 " pathEditMode="relative" ptsTypes="AA">
                                      <p:cBhvr>
                                        <p:cTn id="30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3478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478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0 L -0.15069 -0.5217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2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478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478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46476 -0.525 " pathEditMode="relative" ptsTypes="AA">
                                      <p:cBhvr>
                                        <p:cTn id="52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3478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478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3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7 L -0.65347 -0.33588 " pathEditMode="relative" ptsTypes="AA">
                                      <p:cBhvr>
                                        <p:cTn id="63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3478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478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44444E-6 L -0.42535 -0.17847 " pathEditMode="relative" ptsTypes="AA">
                                      <p:cBhvr>
                                        <p:cTn id="7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3478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78"/>
                            </p:stCondLst>
                            <p:childTnLst>
                              <p:par>
                                <p:cTn id="7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81481E-6 L 0.67726 -0.45139 " pathEditMode="relative" ptsTypes="AA">
                                      <p:cBhvr>
                                        <p:cTn id="8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3478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478"/>
                            </p:stCondLst>
                            <p:childTnLst>
                              <p:par>
                                <p:cTn id="9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0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L 0.55122 -0.44097 " pathEditMode="relative" ptsTypes="AA">
                                      <p:cBhvr>
                                        <p:cTn id="96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347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478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5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3.33333E-6 L 0.29149 -0.49352 " pathEditMode="relative" ptsTypes="AA">
                                      <p:cBhvr>
                                        <p:cTn id="107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0" dur="3478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478"/>
                            </p:stCondLst>
                            <p:childTnLst>
                              <p:par>
                                <p:cTn id="1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6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0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6.2963E-6 L 0.51979 -0.16805 " pathEditMode="relative" ptsTypes="AA">
                                      <p:cBhvr>
                                        <p:cTn id="118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3478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478"/>
                            </p:stCondLst>
                            <p:childTnLst>
                              <p:par>
                                <p:cTn id="1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7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9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2" dur="3478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478"/>
                            </p:stCondLst>
                            <p:childTnLst>
                              <p:par>
                                <p:cTn id="1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-0.02343 -0.53935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3" dur="3478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478"/>
                            </p:stCondLst>
                            <p:childTnLst>
                              <p:par>
                                <p:cTn id="1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1.73472E-18 L 0.37813 0.51458 " pathEditMode="relative" ptsTypes="AA">
                                      <p:cBhvr>
                                        <p:cTn id="15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000"/>
                            </p:stCondLst>
                            <p:childTnLst>
                              <p:par>
                                <p:cTn id="15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4" dur="3478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1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>
                <p:cTn id="1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>
                <p:cTn id="1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>
                <p:cTn id="1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>
                <p:cTn id="1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>
                <p:cTn id="1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>
                <p:cTn id="1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>
                <p:cTn id="1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>
                <p:cTn id="1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audio>
              <p:cMediaNode>
                <p:cTn id="1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ьная выноска 1"/>
          <p:cNvSpPr/>
          <p:nvPr/>
        </p:nvSpPr>
        <p:spPr>
          <a:xfrm>
            <a:off x="1500166" y="0"/>
            <a:ext cx="7072362" cy="135729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Помоги людям этих профессий найти предметы  необходимые им для работы.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дид. игра\картинки\main_article24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142984"/>
            <a:ext cx="1785950" cy="2440055"/>
          </a:xfrm>
          <a:prstGeom prst="rect">
            <a:avLst/>
          </a:prstGeom>
          <a:noFill/>
        </p:spPr>
      </p:pic>
      <p:pic>
        <p:nvPicPr>
          <p:cNvPr id="3075" name="Picture 3" descr="C:\Users\user\Desktop\дид. игра\картинки\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428736"/>
            <a:ext cx="2847975" cy="2047875"/>
          </a:xfrm>
          <a:prstGeom prst="rect">
            <a:avLst/>
          </a:prstGeom>
          <a:noFill/>
        </p:spPr>
      </p:pic>
      <p:pic>
        <p:nvPicPr>
          <p:cNvPr id="3085" name="Picture 13" descr="C:\Users\user\Desktop\дид. игра\картинки\i (1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5429264"/>
            <a:ext cx="1052513" cy="1098497"/>
          </a:xfrm>
          <a:prstGeom prst="rect">
            <a:avLst/>
          </a:prstGeom>
          <a:noFill/>
        </p:spPr>
      </p:pic>
      <p:pic>
        <p:nvPicPr>
          <p:cNvPr id="3090" name="Picture 18" descr="C:\Users\user\Desktop\дид. игра\картинки\i (14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3571876"/>
            <a:ext cx="1309689" cy="1309689"/>
          </a:xfrm>
          <a:prstGeom prst="rect">
            <a:avLst/>
          </a:prstGeom>
          <a:noFill/>
        </p:spPr>
      </p:pic>
      <p:pic>
        <p:nvPicPr>
          <p:cNvPr id="3087" name="Picture 15" descr="C:\Users\user\Desktop\дид. игра\картинки\i (13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4286256"/>
            <a:ext cx="1462198" cy="1095375"/>
          </a:xfrm>
          <a:prstGeom prst="rect">
            <a:avLst/>
          </a:prstGeom>
          <a:noFill/>
        </p:spPr>
      </p:pic>
      <p:pic>
        <p:nvPicPr>
          <p:cNvPr id="3076" name="Picture 4" descr="C:\Users\user\Desktop\дид. игра\картинки\i (8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596" y="5000636"/>
            <a:ext cx="1214446" cy="1545005"/>
          </a:xfrm>
          <a:prstGeom prst="rect">
            <a:avLst/>
          </a:prstGeom>
          <a:noFill/>
        </p:spPr>
      </p:pic>
      <p:pic>
        <p:nvPicPr>
          <p:cNvPr id="3083" name="Picture 11" descr="C:\Users\user\Desktop\дид. игра\картинки\guitar99008296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71670" y="4143380"/>
            <a:ext cx="1322246" cy="857256"/>
          </a:xfrm>
          <a:prstGeom prst="rect">
            <a:avLst/>
          </a:prstGeom>
          <a:noFill/>
        </p:spPr>
      </p:pic>
      <p:pic>
        <p:nvPicPr>
          <p:cNvPr id="3084" name="Picture 12" descr="C:\Users\user\Desktop\дид. игра\картинки\i (10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72000" y="2500306"/>
            <a:ext cx="1245779" cy="881061"/>
          </a:xfrm>
          <a:prstGeom prst="rect">
            <a:avLst/>
          </a:prstGeom>
          <a:noFill/>
        </p:spPr>
      </p:pic>
      <p:pic>
        <p:nvPicPr>
          <p:cNvPr id="3082" name="Picture 10" descr="C:\Users\user\Desktop\дид. игра\картинки\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71868" y="5643578"/>
            <a:ext cx="1397184" cy="1043037"/>
          </a:xfrm>
          <a:prstGeom prst="rect">
            <a:avLst/>
          </a:prstGeom>
          <a:noFill/>
        </p:spPr>
      </p:pic>
      <p:pic>
        <p:nvPicPr>
          <p:cNvPr id="3077" name="Picture 5" descr="C:\Users\user\Desktop\дид. игра\картинки\i (9)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500694" y="5000636"/>
            <a:ext cx="1525782" cy="1143007"/>
          </a:xfrm>
          <a:prstGeom prst="rect">
            <a:avLst/>
          </a:prstGeom>
          <a:noFill/>
        </p:spPr>
      </p:pic>
      <p:pic>
        <p:nvPicPr>
          <p:cNvPr id="3079" name="Picture 7" descr="C:\Users\user\Desktop\дид. игра\картинки\drawing-tools-supplies-life-baike-306485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928926" y="2571744"/>
            <a:ext cx="1357322" cy="1413878"/>
          </a:xfrm>
          <a:prstGeom prst="rect">
            <a:avLst/>
          </a:prstGeom>
          <a:noFill/>
        </p:spPr>
      </p:pic>
      <p:pic>
        <p:nvPicPr>
          <p:cNvPr id="3081" name="Picture 9" descr="C:\Users\user\Desktop\дид. игра\картинки\1347268495_dv95magixlybk04.jpe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86644" y="4071942"/>
            <a:ext cx="1457918" cy="1000132"/>
          </a:xfrm>
          <a:prstGeom prst="rect">
            <a:avLst/>
          </a:prstGeom>
          <a:noFill/>
        </p:spPr>
      </p:pic>
      <p:pic>
        <p:nvPicPr>
          <p:cNvPr id="3089" name="Picture 17" descr="C:\Users\user\Desktop\дид. игра\картинки\i (21)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215206" y="5143512"/>
            <a:ext cx="1695785" cy="1452565"/>
          </a:xfrm>
          <a:prstGeom prst="rect">
            <a:avLst/>
          </a:prstGeom>
          <a:noFill/>
        </p:spPr>
      </p:pic>
      <p:pic>
        <p:nvPicPr>
          <p:cNvPr id="3086" name="Picture 14" descr="C:\Users\user\Desktop\дид. игра\картинки\i (12)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928662" y="3786190"/>
            <a:ext cx="892915" cy="1381127"/>
          </a:xfrm>
          <a:prstGeom prst="rect">
            <a:avLst/>
          </a:prstGeom>
          <a:noFill/>
        </p:spPr>
      </p:pic>
      <p:pic>
        <p:nvPicPr>
          <p:cNvPr id="17" name="Picture 2" descr="C:\Users\user\Desktop\дид. игра\картинки\mini_8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1629947" cy="1214470"/>
          </a:xfrm>
          <a:prstGeom prst="rect">
            <a:avLst/>
          </a:prstGeom>
          <a:noFill/>
        </p:spPr>
      </p:pic>
      <p:pic>
        <p:nvPicPr>
          <p:cNvPr id="19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0" y="7072338"/>
            <a:ext cx="366714" cy="366714"/>
          </a:xfrm>
          <a:prstGeom prst="rect">
            <a:avLst/>
          </a:prstGeom>
        </p:spPr>
      </p:pic>
      <p:pic>
        <p:nvPicPr>
          <p:cNvPr id="20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1000100" y="7143776"/>
            <a:ext cx="366714" cy="366714"/>
          </a:xfrm>
          <a:prstGeom prst="rect">
            <a:avLst/>
          </a:prstGeom>
        </p:spPr>
      </p:pic>
      <p:pic>
        <p:nvPicPr>
          <p:cNvPr id="21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1428728" y="7072338"/>
            <a:ext cx="366714" cy="366714"/>
          </a:xfrm>
          <a:prstGeom prst="rect">
            <a:avLst/>
          </a:prstGeom>
        </p:spPr>
      </p:pic>
      <p:pic>
        <p:nvPicPr>
          <p:cNvPr id="22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1928794" y="7072338"/>
            <a:ext cx="366714" cy="366714"/>
          </a:xfrm>
          <a:prstGeom prst="rect">
            <a:avLst/>
          </a:prstGeom>
        </p:spPr>
      </p:pic>
      <p:pic>
        <p:nvPicPr>
          <p:cNvPr id="23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2500298" y="7143776"/>
            <a:ext cx="366714" cy="366714"/>
          </a:xfrm>
          <a:prstGeom prst="rect">
            <a:avLst/>
          </a:prstGeom>
        </p:spPr>
      </p:pic>
      <p:pic>
        <p:nvPicPr>
          <p:cNvPr id="24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3000364" y="7143776"/>
            <a:ext cx="366714" cy="366714"/>
          </a:xfrm>
          <a:prstGeom prst="rect">
            <a:avLst/>
          </a:prstGeom>
        </p:spPr>
      </p:pic>
      <p:pic>
        <p:nvPicPr>
          <p:cNvPr id="25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4214810" y="7143776"/>
            <a:ext cx="366714" cy="366714"/>
          </a:xfrm>
          <a:prstGeom prst="rect">
            <a:avLst/>
          </a:prstGeom>
        </p:spPr>
      </p:pic>
      <p:pic>
        <p:nvPicPr>
          <p:cNvPr id="26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3571868" y="7215214"/>
            <a:ext cx="366714" cy="366714"/>
          </a:xfrm>
          <a:prstGeom prst="rect">
            <a:avLst/>
          </a:prstGeom>
        </p:spPr>
      </p:pic>
      <p:pic>
        <p:nvPicPr>
          <p:cNvPr id="27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4714876" y="7143776"/>
            <a:ext cx="366714" cy="366714"/>
          </a:xfrm>
          <a:prstGeom prst="rect">
            <a:avLst/>
          </a:prstGeom>
        </p:spPr>
      </p:pic>
      <p:pic>
        <p:nvPicPr>
          <p:cNvPr id="28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5214942" y="7143776"/>
            <a:ext cx="366714" cy="366714"/>
          </a:xfrm>
          <a:prstGeom prst="rect">
            <a:avLst/>
          </a:prstGeom>
        </p:spPr>
      </p:pic>
      <p:pic>
        <p:nvPicPr>
          <p:cNvPr id="29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5643570" y="7143776"/>
            <a:ext cx="366714" cy="366714"/>
          </a:xfrm>
          <a:prstGeom prst="rect">
            <a:avLst/>
          </a:prstGeom>
        </p:spPr>
      </p:pic>
      <p:pic>
        <p:nvPicPr>
          <p:cNvPr id="30" name="Applause (1).wav">
            <a:hlinkClick r:id="" action="ppaction://media"/>
          </p:cNvPr>
          <p:cNvPicPr>
            <a:picLocks noRot="1" noChangeAspect="1"/>
          </p:cNvPicPr>
          <p:nvPr>
            <a:wavAudioFile r:embed="rId1" name="Applause (1).wav"/>
          </p:nvPr>
        </p:nvPicPr>
        <p:blipFill>
          <a:blip r:embed="rId18"/>
          <a:stretch>
            <a:fillRect/>
          </a:stretch>
        </p:blipFill>
        <p:spPr>
          <a:xfrm>
            <a:off x="500034" y="7072338"/>
            <a:ext cx="366714" cy="36671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3.7037E-7 L 0.63003 -0.27292 " pathEditMode="relative" ptsTypes="AA">
                                      <p:cBhvr>
                                        <p:cTn id="19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478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478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3333E-6 L 0.4882 -0.4831 " pathEditMode="relative" ptsTypes="AA">
                                      <p:cBhvr>
                                        <p:cTn id="30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3478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478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6296E-6 L -0.10608 -0.471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-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478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478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0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-7.40741E-7 L 0.12604 -0.20995 " pathEditMode="relative" ptsTypes="AA">
                                      <p:cBhvr>
                                        <p:cTn id="52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3478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478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2.59259E-6 L 0.36233 -0.08403 " pathEditMode="relative" ptsTypes="AA">
                                      <p:cBhvr>
                                        <p:cTn id="63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3478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478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0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5.55556E-6 L 0.32292 -0.29398 " pathEditMode="relative" ptsTypes="AA">
                                      <p:cBhvr>
                                        <p:cTn id="74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3478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78"/>
                            </p:stCondLst>
                            <p:childTnLst>
                              <p:par>
                                <p:cTn id="7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3333E-6 L 0.00886 -0.48866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347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478"/>
                            </p:stCondLst>
                            <p:childTnLst>
                              <p:par>
                                <p:cTn id="9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0.00139 L -0.18107 -0.31505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3478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478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1.48148E-6 L -0.40938 -0.10486 " pathEditMode="relative" ptsTypes="AA">
                                      <p:cBhvr>
                                        <p:cTn id="107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0" dur="3478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478"/>
                            </p:stCondLst>
                            <p:childTnLst>
                              <p:par>
                                <p:cTn id="1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5.18519E-6 L -0.32292 -0.58796 " pathEditMode="relative" ptsTypes="AA">
                                      <p:cBhvr>
                                        <p:cTn id="118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3478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478"/>
                            </p:stCondLst>
                            <p:childTnLst>
                              <p:par>
                                <p:cTn id="1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85185E-6 L -0.5514 -0.47246 " pathEditMode="relative" ptsTypes="AA">
                                      <p:cBhvr>
                                        <p:cTn id="129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L -0.74028 -0.31482 " pathEditMode="relative" ptsTypes="AA">
                                      <p:cBhvr>
                                        <p:cTn id="137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"/>
                            </p:stCondLst>
                            <p:childTnLst>
                              <p:par>
                                <p:cTn id="1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0" dur="347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478"/>
                            </p:stCondLst>
                            <p:childTnLst>
                              <p:par>
                                <p:cTn id="1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1.73472E-18 L 0.37813 0.51458 " pathEditMode="relative" ptsTypes="AA">
                                      <p:cBhvr>
                                        <p:cTn id="1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000"/>
                            </p:stCondLst>
                            <p:childTnLst>
                              <p:par>
                                <p:cTn id="15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1" dur="3478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1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>
                <p:cTn id="1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>
                <p:cTn id="1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>
                <p:cTn id="1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>
                <p:cTn id="1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>
                <p:cTn id="1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>
                <p:cTn id="1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>
                <p:cTn id="1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дид. игра\картинки\i (2).jpg"/>
          <p:cNvPicPr>
            <a:picLocks noChangeAspect="1" noChangeArrowheads="1"/>
          </p:cNvPicPr>
          <p:nvPr/>
        </p:nvPicPr>
        <p:blipFill>
          <a:blip r:embed="rId2"/>
          <a:srcRect l="55184" b="44186"/>
          <a:stretch>
            <a:fillRect/>
          </a:stretch>
        </p:blipFill>
        <p:spPr bwMode="auto">
          <a:xfrm>
            <a:off x="785786" y="2000240"/>
            <a:ext cx="2233593" cy="2000264"/>
          </a:xfrm>
          <a:prstGeom prst="rect">
            <a:avLst/>
          </a:prstGeom>
          <a:noFill/>
        </p:spPr>
      </p:pic>
      <p:pic>
        <p:nvPicPr>
          <p:cNvPr id="4101" name="Picture 5" descr="C:\Users\user\Desktop\дид. игра\картинки\i (2).jpg"/>
          <p:cNvPicPr>
            <a:picLocks noChangeAspect="1" noChangeArrowheads="1"/>
          </p:cNvPicPr>
          <p:nvPr/>
        </p:nvPicPr>
        <p:blipFill>
          <a:blip r:embed="rId2"/>
          <a:srcRect l="55184" t="55814"/>
          <a:stretch>
            <a:fillRect/>
          </a:stretch>
        </p:blipFill>
        <p:spPr bwMode="auto">
          <a:xfrm>
            <a:off x="3571868" y="714356"/>
            <a:ext cx="2216834" cy="1571636"/>
          </a:xfrm>
          <a:prstGeom prst="rect">
            <a:avLst/>
          </a:prstGeom>
          <a:noFill/>
        </p:spPr>
      </p:pic>
      <p:pic>
        <p:nvPicPr>
          <p:cNvPr id="8" name="Picture 6" descr="C:\Users\user\Desktop\дид. игра\картинки\i (2).jpg"/>
          <p:cNvPicPr>
            <a:picLocks noChangeAspect="1" noChangeArrowheads="1"/>
          </p:cNvPicPr>
          <p:nvPr/>
        </p:nvPicPr>
        <p:blipFill>
          <a:blip r:embed="rId2"/>
          <a:srcRect t="55814" r="44816"/>
          <a:stretch>
            <a:fillRect/>
          </a:stretch>
        </p:blipFill>
        <p:spPr bwMode="auto">
          <a:xfrm>
            <a:off x="5500694" y="4857760"/>
            <a:ext cx="2729727" cy="1571636"/>
          </a:xfrm>
          <a:prstGeom prst="rect">
            <a:avLst/>
          </a:prstGeom>
          <a:noFill/>
        </p:spPr>
      </p:pic>
      <p:pic>
        <p:nvPicPr>
          <p:cNvPr id="11" name="Picture 6" descr="C:\Users\user\Desktop\дид. игра\картинки\i (2).jpg"/>
          <p:cNvPicPr>
            <a:picLocks noChangeAspect="1" noChangeArrowheads="1"/>
          </p:cNvPicPr>
          <p:nvPr/>
        </p:nvPicPr>
        <p:blipFill>
          <a:blip r:embed="rId2"/>
          <a:srcRect r="44816" b="44186"/>
          <a:stretch>
            <a:fillRect/>
          </a:stretch>
        </p:blipFill>
        <p:spPr bwMode="auto">
          <a:xfrm>
            <a:off x="5429256" y="0"/>
            <a:ext cx="2652136" cy="1928826"/>
          </a:xfrm>
          <a:prstGeom prst="rect">
            <a:avLst/>
          </a:prstGeom>
          <a:noFill/>
        </p:spPr>
      </p:pic>
      <p:pic>
        <p:nvPicPr>
          <p:cNvPr id="16" name="Picture 2" descr="C:\Users\user\Desktop\дид. игра\картинки\физкультура.jpg"/>
          <p:cNvPicPr>
            <a:picLocks noChangeAspect="1" noChangeArrowheads="1"/>
          </p:cNvPicPr>
          <p:nvPr/>
        </p:nvPicPr>
        <p:blipFill>
          <a:blip r:embed="rId3"/>
          <a:srcRect l="47273" b="46298"/>
          <a:stretch>
            <a:fillRect/>
          </a:stretch>
        </p:blipFill>
        <p:spPr bwMode="auto">
          <a:xfrm>
            <a:off x="1000100" y="4500570"/>
            <a:ext cx="2071702" cy="1928826"/>
          </a:xfrm>
          <a:prstGeom prst="rect">
            <a:avLst/>
          </a:prstGeom>
          <a:noFill/>
        </p:spPr>
      </p:pic>
      <p:pic>
        <p:nvPicPr>
          <p:cNvPr id="17" name="Picture 2" descr="C:\Users\user\Desktop\дид. игра\картинки\физкультура.jpg"/>
          <p:cNvPicPr>
            <a:picLocks noChangeAspect="1" noChangeArrowheads="1"/>
          </p:cNvPicPr>
          <p:nvPr/>
        </p:nvPicPr>
        <p:blipFill>
          <a:blip r:embed="rId3"/>
          <a:srcRect l="47273" t="53702"/>
          <a:stretch>
            <a:fillRect/>
          </a:stretch>
        </p:blipFill>
        <p:spPr bwMode="auto">
          <a:xfrm>
            <a:off x="500034" y="428604"/>
            <a:ext cx="2071702" cy="1662875"/>
          </a:xfrm>
          <a:prstGeom prst="rect">
            <a:avLst/>
          </a:prstGeom>
          <a:noFill/>
        </p:spPr>
      </p:pic>
      <p:pic>
        <p:nvPicPr>
          <p:cNvPr id="18" name="Picture 2" descr="C:\Users\user\Desktop\дид. игра\картинки\физкультура.jpg"/>
          <p:cNvPicPr>
            <a:picLocks noChangeAspect="1" noChangeArrowheads="1"/>
          </p:cNvPicPr>
          <p:nvPr/>
        </p:nvPicPr>
        <p:blipFill>
          <a:blip r:embed="rId3"/>
          <a:srcRect r="52727" b="46298"/>
          <a:stretch>
            <a:fillRect/>
          </a:stretch>
        </p:blipFill>
        <p:spPr bwMode="auto">
          <a:xfrm>
            <a:off x="6072198" y="2285992"/>
            <a:ext cx="1857388" cy="1928826"/>
          </a:xfrm>
          <a:prstGeom prst="rect">
            <a:avLst/>
          </a:prstGeom>
          <a:noFill/>
        </p:spPr>
      </p:pic>
      <p:pic>
        <p:nvPicPr>
          <p:cNvPr id="19" name="Picture 2" descr="C:\Users\user\Desktop\дид. игра\картинки\физкультура.jpg"/>
          <p:cNvPicPr>
            <a:picLocks noChangeAspect="1" noChangeArrowheads="1"/>
          </p:cNvPicPr>
          <p:nvPr/>
        </p:nvPicPr>
        <p:blipFill>
          <a:blip r:embed="rId3"/>
          <a:srcRect t="53702" r="52727"/>
          <a:stretch>
            <a:fillRect/>
          </a:stretch>
        </p:blipFill>
        <p:spPr bwMode="auto">
          <a:xfrm>
            <a:off x="3428992" y="3786190"/>
            <a:ext cx="1857388" cy="16628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дид. игра\картинки\i (1).jpg"/>
          <p:cNvPicPr>
            <a:picLocks noChangeAspect="1" noChangeArrowheads="1"/>
          </p:cNvPicPr>
          <p:nvPr/>
        </p:nvPicPr>
        <p:blipFill>
          <a:blip r:embed="rId2"/>
          <a:srcRect l="45728" b="46722"/>
          <a:stretch>
            <a:fillRect/>
          </a:stretch>
        </p:blipFill>
        <p:spPr bwMode="auto">
          <a:xfrm>
            <a:off x="4786314" y="642918"/>
            <a:ext cx="1865300" cy="2357454"/>
          </a:xfrm>
          <a:prstGeom prst="rect">
            <a:avLst/>
          </a:prstGeom>
          <a:noFill/>
        </p:spPr>
      </p:pic>
      <p:pic>
        <p:nvPicPr>
          <p:cNvPr id="5123" name="Picture 3" descr="C:\Users\user\Desktop\дид. игра\картинки\i.jpg"/>
          <p:cNvPicPr>
            <a:picLocks noChangeAspect="1" noChangeArrowheads="1"/>
          </p:cNvPicPr>
          <p:nvPr/>
        </p:nvPicPr>
        <p:blipFill>
          <a:blip r:embed="rId3"/>
          <a:srcRect l="45409" b="47541"/>
          <a:stretch>
            <a:fillRect/>
          </a:stretch>
        </p:blipFill>
        <p:spPr bwMode="auto">
          <a:xfrm>
            <a:off x="7143768" y="1357298"/>
            <a:ext cx="1803560" cy="2286016"/>
          </a:xfrm>
          <a:prstGeom prst="rect">
            <a:avLst/>
          </a:prstGeom>
          <a:noFill/>
        </p:spPr>
      </p:pic>
      <p:pic>
        <p:nvPicPr>
          <p:cNvPr id="4" name="Picture 3" descr="C:\Users\user\Desktop\дид. игра\картинки\i.jpg"/>
          <p:cNvPicPr>
            <a:picLocks noChangeAspect="1" noChangeArrowheads="1"/>
          </p:cNvPicPr>
          <p:nvPr/>
        </p:nvPicPr>
        <p:blipFill>
          <a:blip r:embed="rId3"/>
          <a:srcRect r="54057" b="52459"/>
          <a:stretch>
            <a:fillRect/>
          </a:stretch>
        </p:blipFill>
        <p:spPr bwMode="auto">
          <a:xfrm>
            <a:off x="714348" y="714356"/>
            <a:ext cx="1517840" cy="2071702"/>
          </a:xfrm>
          <a:prstGeom prst="rect">
            <a:avLst/>
          </a:prstGeom>
          <a:noFill/>
        </p:spPr>
      </p:pic>
      <p:pic>
        <p:nvPicPr>
          <p:cNvPr id="5" name="Picture 3" descr="C:\Users\user\Desktop\дид. игра\картинки\i.jpg"/>
          <p:cNvPicPr>
            <a:picLocks noChangeAspect="1" noChangeArrowheads="1"/>
          </p:cNvPicPr>
          <p:nvPr/>
        </p:nvPicPr>
        <p:blipFill>
          <a:blip r:embed="rId3"/>
          <a:srcRect t="47541" r="54591"/>
          <a:stretch>
            <a:fillRect/>
          </a:stretch>
        </p:blipFill>
        <p:spPr bwMode="auto">
          <a:xfrm>
            <a:off x="428596" y="3143248"/>
            <a:ext cx="1500198" cy="2286016"/>
          </a:xfrm>
          <a:prstGeom prst="rect">
            <a:avLst/>
          </a:prstGeom>
          <a:noFill/>
        </p:spPr>
      </p:pic>
      <p:pic>
        <p:nvPicPr>
          <p:cNvPr id="6" name="Picture 3" descr="C:\Users\user\Desktop\дид. игра\картинки\i.jpg"/>
          <p:cNvPicPr>
            <a:picLocks noChangeAspect="1" noChangeArrowheads="1"/>
          </p:cNvPicPr>
          <p:nvPr/>
        </p:nvPicPr>
        <p:blipFill>
          <a:blip r:embed="rId3"/>
          <a:srcRect l="45409" t="52459"/>
          <a:stretch>
            <a:fillRect/>
          </a:stretch>
        </p:blipFill>
        <p:spPr bwMode="auto">
          <a:xfrm>
            <a:off x="2000232" y="4429132"/>
            <a:ext cx="1803560" cy="2071702"/>
          </a:xfrm>
          <a:prstGeom prst="rect">
            <a:avLst/>
          </a:prstGeom>
          <a:noFill/>
        </p:spPr>
      </p:pic>
      <p:pic>
        <p:nvPicPr>
          <p:cNvPr id="8" name="Picture 2" descr="C:\Users\user\Desktop\дид. игра\картинки\i (1).jpg"/>
          <p:cNvPicPr>
            <a:picLocks noChangeAspect="1" noChangeArrowheads="1"/>
          </p:cNvPicPr>
          <p:nvPr/>
        </p:nvPicPr>
        <p:blipFill>
          <a:blip r:embed="rId2"/>
          <a:srcRect l="45728" t="53278"/>
          <a:stretch>
            <a:fillRect/>
          </a:stretch>
        </p:blipFill>
        <p:spPr bwMode="auto">
          <a:xfrm>
            <a:off x="6215074" y="4643446"/>
            <a:ext cx="1865300" cy="2067344"/>
          </a:xfrm>
          <a:prstGeom prst="rect">
            <a:avLst/>
          </a:prstGeom>
          <a:noFill/>
        </p:spPr>
      </p:pic>
      <p:pic>
        <p:nvPicPr>
          <p:cNvPr id="9" name="Picture 2" descr="C:\Users\user\Desktop\дид. игра\картинки\i (1).jpg"/>
          <p:cNvPicPr>
            <a:picLocks noChangeAspect="1" noChangeArrowheads="1"/>
          </p:cNvPicPr>
          <p:nvPr/>
        </p:nvPicPr>
        <p:blipFill>
          <a:blip r:embed="rId2"/>
          <a:srcRect t="46820" r="52194" b="-98"/>
          <a:stretch>
            <a:fillRect/>
          </a:stretch>
        </p:blipFill>
        <p:spPr bwMode="auto">
          <a:xfrm>
            <a:off x="4143372" y="3929066"/>
            <a:ext cx="1643074" cy="2357454"/>
          </a:xfrm>
          <a:prstGeom prst="rect">
            <a:avLst/>
          </a:prstGeom>
          <a:noFill/>
        </p:spPr>
      </p:pic>
      <p:pic>
        <p:nvPicPr>
          <p:cNvPr id="11" name="Picture 2" descr="C:\Users\user\Desktop\дид. игра\картинки\i (1).jpg"/>
          <p:cNvPicPr>
            <a:picLocks noChangeAspect="1" noChangeArrowheads="1"/>
          </p:cNvPicPr>
          <p:nvPr/>
        </p:nvPicPr>
        <p:blipFill>
          <a:blip r:embed="rId2"/>
          <a:srcRect r="54272" b="46722"/>
          <a:stretch>
            <a:fillRect/>
          </a:stretch>
        </p:blipFill>
        <p:spPr bwMode="auto">
          <a:xfrm>
            <a:off x="2357422" y="1357298"/>
            <a:ext cx="1571636" cy="23574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дид. игра\картинки\main_article244.jpeg"/>
          <p:cNvPicPr>
            <a:picLocks noChangeAspect="1" noChangeArrowheads="1"/>
          </p:cNvPicPr>
          <p:nvPr/>
        </p:nvPicPr>
        <p:blipFill>
          <a:blip r:embed="rId2" cstate="print"/>
          <a:srcRect l="45238" b="52947"/>
          <a:stretch>
            <a:fillRect/>
          </a:stretch>
        </p:blipFill>
        <p:spPr bwMode="auto">
          <a:xfrm>
            <a:off x="7143768" y="1071546"/>
            <a:ext cx="1643074" cy="1928826"/>
          </a:xfrm>
          <a:prstGeom prst="rect">
            <a:avLst/>
          </a:prstGeom>
          <a:noFill/>
        </p:spPr>
      </p:pic>
      <p:pic>
        <p:nvPicPr>
          <p:cNvPr id="6148" name="Picture 4" descr="C:\Users\user\Desktop\дид. игра\картинки\trebujutsa-dvorniki-i-uborshhicy_1.jpg"/>
          <p:cNvPicPr>
            <a:picLocks noChangeAspect="1" noChangeArrowheads="1"/>
          </p:cNvPicPr>
          <p:nvPr/>
        </p:nvPicPr>
        <p:blipFill>
          <a:blip r:embed="rId3"/>
          <a:srcRect l="45699" t="47500"/>
          <a:stretch>
            <a:fillRect/>
          </a:stretch>
        </p:blipFill>
        <p:spPr bwMode="auto">
          <a:xfrm>
            <a:off x="7700971" y="3857644"/>
            <a:ext cx="1443029" cy="3000356"/>
          </a:xfrm>
          <a:prstGeom prst="rect">
            <a:avLst/>
          </a:prstGeom>
          <a:noFill/>
        </p:spPr>
      </p:pic>
      <p:pic>
        <p:nvPicPr>
          <p:cNvPr id="5" name="Picture 2" descr="C:\Users\user\Desktop\дид. игра\картинки\main_article244.jpeg"/>
          <p:cNvPicPr>
            <a:picLocks noChangeAspect="1" noChangeArrowheads="1"/>
          </p:cNvPicPr>
          <p:nvPr/>
        </p:nvPicPr>
        <p:blipFill>
          <a:blip r:embed="rId2" cstate="print"/>
          <a:srcRect t="47053" r="54762"/>
          <a:stretch>
            <a:fillRect/>
          </a:stretch>
        </p:blipFill>
        <p:spPr bwMode="auto">
          <a:xfrm>
            <a:off x="642910" y="4500570"/>
            <a:ext cx="1357322" cy="2170464"/>
          </a:xfrm>
          <a:prstGeom prst="rect">
            <a:avLst/>
          </a:prstGeom>
          <a:noFill/>
        </p:spPr>
      </p:pic>
      <p:pic>
        <p:nvPicPr>
          <p:cNvPr id="6" name="Picture 2" descr="C:\Users\user\Desktop\дид. игра\картинки\main_article244.jpeg"/>
          <p:cNvPicPr>
            <a:picLocks noChangeAspect="1" noChangeArrowheads="1"/>
          </p:cNvPicPr>
          <p:nvPr/>
        </p:nvPicPr>
        <p:blipFill>
          <a:blip r:embed="rId2" cstate="print"/>
          <a:srcRect l="45238" t="47053"/>
          <a:stretch>
            <a:fillRect/>
          </a:stretch>
        </p:blipFill>
        <p:spPr bwMode="auto">
          <a:xfrm>
            <a:off x="5000628" y="4143380"/>
            <a:ext cx="1643074" cy="2170464"/>
          </a:xfrm>
          <a:prstGeom prst="rect">
            <a:avLst/>
          </a:prstGeom>
          <a:noFill/>
        </p:spPr>
      </p:pic>
      <p:pic>
        <p:nvPicPr>
          <p:cNvPr id="7" name="Picture 2" descr="C:\Users\user\Desktop\дид. игра\картинки\main_article244.jpeg"/>
          <p:cNvPicPr>
            <a:picLocks noChangeAspect="1" noChangeArrowheads="1"/>
          </p:cNvPicPr>
          <p:nvPr/>
        </p:nvPicPr>
        <p:blipFill>
          <a:blip r:embed="rId2" cstate="print"/>
          <a:srcRect r="54762" b="52947"/>
          <a:stretch>
            <a:fillRect/>
          </a:stretch>
        </p:blipFill>
        <p:spPr bwMode="auto">
          <a:xfrm>
            <a:off x="2571736" y="1214422"/>
            <a:ext cx="1357322" cy="1928826"/>
          </a:xfrm>
          <a:prstGeom prst="rect">
            <a:avLst/>
          </a:prstGeom>
          <a:noFill/>
        </p:spPr>
      </p:pic>
      <p:pic>
        <p:nvPicPr>
          <p:cNvPr id="8" name="Picture 4" descr="C:\Users\user\Desktop\дид. игра\картинки\trebujutsa-dvorniki-i-uborshhicy_1.jpg"/>
          <p:cNvPicPr>
            <a:picLocks noChangeAspect="1" noChangeArrowheads="1"/>
          </p:cNvPicPr>
          <p:nvPr/>
        </p:nvPicPr>
        <p:blipFill>
          <a:blip r:embed="rId3"/>
          <a:srcRect r="54301" b="52500"/>
          <a:stretch>
            <a:fillRect/>
          </a:stretch>
        </p:blipFill>
        <p:spPr bwMode="auto">
          <a:xfrm>
            <a:off x="500034" y="571480"/>
            <a:ext cx="1214446" cy="2714644"/>
          </a:xfrm>
          <a:prstGeom prst="rect">
            <a:avLst/>
          </a:prstGeom>
          <a:noFill/>
        </p:spPr>
      </p:pic>
      <p:pic>
        <p:nvPicPr>
          <p:cNvPr id="9" name="Picture 4" descr="C:\Users\user\Desktop\дид. игра\картинки\trebujutsa-dvorniki-i-uborshhicy_1.jpg"/>
          <p:cNvPicPr>
            <a:picLocks noChangeAspect="1" noChangeArrowheads="1"/>
          </p:cNvPicPr>
          <p:nvPr/>
        </p:nvPicPr>
        <p:blipFill>
          <a:blip r:embed="rId3"/>
          <a:srcRect l="45699" b="52500"/>
          <a:stretch>
            <a:fillRect/>
          </a:stretch>
        </p:blipFill>
        <p:spPr bwMode="auto">
          <a:xfrm>
            <a:off x="5143504" y="1071546"/>
            <a:ext cx="1443029" cy="2714620"/>
          </a:xfrm>
          <a:prstGeom prst="rect">
            <a:avLst/>
          </a:prstGeom>
          <a:noFill/>
        </p:spPr>
      </p:pic>
      <p:pic>
        <p:nvPicPr>
          <p:cNvPr id="10" name="Picture 4" descr="C:\Users\user\Desktop\дид. игра\картинки\trebujutsa-dvorniki-i-uborshhicy_1.jpg"/>
          <p:cNvPicPr>
            <a:picLocks noChangeAspect="1" noChangeArrowheads="1"/>
          </p:cNvPicPr>
          <p:nvPr/>
        </p:nvPicPr>
        <p:blipFill>
          <a:blip r:embed="rId3"/>
          <a:srcRect t="47500" r="54301"/>
          <a:stretch>
            <a:fillRect/>
          </a:stretch>
        </p:blipFill>
        <p:spPr bwMode="auto">
          <a:xfrm>
            <a:off x="2143108" y="3643314"/>
            <a:ext cx="1214446" cy="30003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1532" y="2357432"/>
          <a:ext cx="7143816" cy="3786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318"/>
                <a:gridCol w="595318"/>
                <a:gridCol w="595318"/>
                <a:gridCol w="595318"/>
                <a:gridCol w="595318"/>
                <a:gridCol w="595318"/>
                <a:gridCol w="595318"/>
                <a:gridCol w="595318"/>
                <a:gridCol w="595318"/>
                <a:gridCol w="595318"/>
                <a:gridCol w="595318"/>
                <a:gridCol w="595318"/>
              </a:tblGrid>
              <a:tr h="473277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2786114" y="642918"/>
          <a:ext cx="2547958" cy="437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  <a:gridCol w="773912"/>
                <a:gridCol w="636990"/>
                <a:gridCol w="636990"/>
              </a:tblGrid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-3571932" y="3214686"/>
          <a:ext cx="642942" cy="2116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"/>
              </a:tblGrid>
              <a:tr h="4232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232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232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2327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2327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-2714676" y="3000372"/>
          <a:ext cx="636990" cy="3062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990"/>
              </a:tblGrid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-1643106" y="2786058"/>
          <a:ext cx="636990" cy="3500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990"/>
              </a:tblGrid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-928726" y="2571744"/>
          <a:ext cx="636990" cy="2625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990"/>
              </a:tblGrid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55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Скругленная прямоугольная выноска 13"/>
          <p:cNvSpPr/>
          <p:nvPr/>
        </p:nvSpPr>
        <p:spPr>
          <a:xfrm>
            <a:off x="-6572328" y="2500306"/>
            <a:ext cx="2857520" cy="1428760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Что бы город был красивым.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 уютным, и любимым,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Улицы он подметает.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Мусор всякий убирает…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-5786510" y="357166"/>
            <a:ext cx="2786082" cy="1071570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в дни болезней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Всех полезней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лечит нас от всех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Болезней?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ая прямоугольная выноска 26"/>
          <p:cNvSpPr/>
          <p:nvPr/>
        </p:nvSpPr>
        <p:spPr>
          <a:xfrm>
            <a:off x="-7643898" y="4572008"/>
            <a:ext cx="3643338" cy="1571636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Скажи, кто так вкусно 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Готовит щи капустные, 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Пахучие котлеты, 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Салаты, винегреты, 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завтраки, обеды?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-10930046" y="0"/>
            <a:ext cx="3214710" cy="1714488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Он учит цели добиваться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За олимпийский приз сражаться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 соревнованиях побеждать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И бодрость духа не терять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Скругленная прямоугольная выноска 29"/>
          <p:cNvSpPr/>
          <p:nvPr/>
        </p:nvSpPr>
        <p:spPr>
          <a:xfrm>
            <a:off x="-10001352" y="2643182"/>
            <a:ext cx="3143272" cy="1785950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Доброты, тепла, души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Мамочке не жалко.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Ждут мамулю малыши –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Вася, Маша, Галка,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Паша, Сеня и Марат –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Ждет ее весь детский сад!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-11072922" y="5286388"/>
            <a:ext cx="3214710" cy="1928826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Нужно маме для работы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пюпитр поставить ноты.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Маму только попроси –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сыграет: "Ми, соль, си!"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скажу ребятам гордо: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"Мама знает все аккорды!"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7715336" y="1714488"/>
          <a:ext cx="7072374" cy="437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474"/>
                <a:gridCol w="636990"/>
                <a:gridCol w="636990"/>
                <a:gridCol w="636990"/>
                <a:gridCol w="636990"/>
                <a:gridCol w="636990"/>
                <a:gridCol w="636990"/>
                <a:gridCol w="636990"/>
                <a:gridCol w="636990"/>
                <a:gridCol w="416712"/>
                <a:gridCol w="857268"/>
              </a:tblGrid>
              <a:tr h="4375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5" name="kids.wav">
            <a:hlinkClick r:id="" action="ppaction://media"/>
          </p:cNvPr>
          <p:cNvPicPr>
            <a:picLocks noRot="1" noChangeAspect="1"/>
          </p:cNvPicPr>
          <p:nvPr>
            <a:wavAudioFile r:embed="rId1" name="kids.wav"/>
          </p:nvPr>
        </p:nvPicPr>
        <p:blipFill>
          <a:blip r:embed="rId3"/>
          <a:stretch>
            <a:fillRect/>
          </a:stretch>
        </p:blipFill>
        <p:spPr>
          <a:xfrm>
            <a:off x="-2143172" y="6858000"/>
            <a:ext cx="304800" cy="304800"/>
          </a:xfrm>
          <a:prstGeom prst="rect">
            <a:avLst/>
          </a:prstGeom>
        </p:spPr>
      </p:pic>
      <p:pic>
        <p:nvPicPr>
          <p:cNvPr id="16" name="kids.wav">
            <a:hlinkClick r:id="" action="ppaction://media"/>
          </p:cNvPr>
          <p:cNvPicPr>
            <a:picLocks noRot="1" noChangeAspect="1"/>
          </p:cNvPicPr>
          <p:nvPr>
            <a:wavAudioFile r:embed="rId1" name="kids.wav"/>
          </p:nvPr>
        </p:nvPicPr>
        <p:blipFill>
          <a:blip r:embed="rId3"/>
          <a:stretch>
            <a:fillRect/>
          </a:stretch>
        </p:blipFill>
        <p:spPr>
          <a:xfrm>
            <a:off x="-1357354" y="6858000"/>
            <a:ext cx="304800" cy="304800"/>
          </a:xfrm>
          <a:prstGeom prst="rect">
            <a:avLst/>
          </a:prstGeom>
        </p:spPr>
      </p:pic>
      <p:pic>
        <p:nvPicPr>
          <p:cNvPr id="18" name="kids.wav">
            <a:hlinkClick r:id="" action="ppaction://media"/>
          </p:cNvPr>
          <p:cNvPicPr>
            <a:picLocks noRot="1" noChangeAspect="1"/>
          </p:cNvPicPr>
          <p:nvPr>
            <a:wavAudioFile r:embed="rId1" name="kids.wav"/>
          </p:nvPr>
        </p:nvPicPr>
        <p:blipFill>
          <a:blip r:embed="rId3"/>
          <a:stretch>
            <a:fillRect/>
          </a:stretch>
        </p:blipFill>
        <p:spPr>
          <a:xfrm>
            <a:off x="-2928990" y="6858000"/>
            <a:ext cx="304800" cy="304800"/>
          </a:xfrm>
          <a:prstGeom prst="rect">
            <a:avLst/>
          </a:prstGeom>
        </p:spPr>
      </p:pic>
      <p:pic>
        <p:nvPicPr>
          <p:cNvPr id="19" name="kids.wav">
            <a:hlinkClick r:id="" action="ppaction://media"/>
          </p:cNvPr>
          <p:cNvPicPr>
            <a:picLocks noRot="1" noChangeAspect="1"/>
          </p:cNvPicPr>
          <p:nvPr>
            <a:wavAudioFile r:embed="rId1" name="kids.wav"/>
          </p:nvPr>
        </p:nvPicPr>
        <p:blipFill>
          <a:blip r:embed="rId3"/>
          <a:stretch>
            <a:fillRect/>
          </a:stretch>
        </p:blipFill>
        <p:spPr>
          <a:xfrm>
            <a:off x="-3786246" y="6858000"/>
            <a:ext cx="304800" cy="304800"/>
          </a:xfrm>
          <a:prstGeom prst="rect">
            <a:avLst/>
          </a:prstGeom>
        </p:spPr>
      </p:pic>
      <p:pic>
        <p:nvPicPr>
          <p:cNvPr id="20" name="kids.wav">
            <a:hlinkClick r:id="" action="ppaction://media"/>
          </p:cNvPr>
          <p:cNvPicPr>
            <a:picLocks noRot="1" noChangeAspect="1"/>
          </p:cNvPicPr>
          <p:nvPr>
            <a:wavAudioFile r:embed="rId1" name="kids.wav"/>
          </p:nvPr>
        </p:nvPicPr>
        <p:blipFill>
          <a:blip r:embed="rId3"/>
          <a:stretch>
            <a:fillRect/>
          </a:stretch>
        </p:blipFill>
        <p:spPr>
          <a:xfrm>
            <a:off x="-4500626" y="6858000"/>
            <a:ext cx="304800" cy="304800"/>
          </a:xfrm>
          <a:prstGeom prst="rect">
            <a:avLst/>
          </a:prstGeom>
        </p:spPr>
      </p:pic>
      <p:pic>
        <p:nvPicPr>
          <p:cNvPr id="21" name="kids.wav">
            <a:hlinkClick r:id="" action="ppaction://media"/>
          </p:cNvPr>
          <p:cNvPicPr>
            <a:picLocks noRot="1" noChangeAspect="1"/>
          </p:cNvPicPr>
          <p:nvPr>
            <a:wavAudioFile r:embed="rId1" name="kids.wav"/>
          </p:nvPr>
        </p:nvPicPr>
        <p:blipFill>
          <a:blip r:embed="rId3"/>
          <a:stretch>
            <a:fillRect/>
          </a:stretch>
        </p:blipFill>
        <p:spPr>
          <a:xfrm>
            <a:off x="-5429320" y="685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90573 -0.0419 " pathEditMode="relative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04 0.01737 L 0.41337 0.7314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3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89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L 0.89775 -0.34652 " pathEditMode="relative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7 -0.1081 L 0.73837 -0.0763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89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344 0.04421 L 1.05798 -0.596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2" y="-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33333E-6 L 0.57187 0.0976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189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44444E-6 4.44444E-6 L 1.3309 0.05254 " pathEditMode="relative" ptsTypes="AA">
                                      <p:cBhvr>
                                        <p:cTn id="5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3496 L 0.81094 0.03865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89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26788 -0.32546 " pathEditMode="relative" ptsTypes="AA">
                                      <p:cBhvr>
                                        <p:cTn id="6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25 -0.01296 L 1.00017 0.42801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189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09 0.0507 L 1.36962 -0.75787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3" y="-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35 -0.02477 L 0.76285 -0.04583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4" dur="1893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>
                <p:cTn id="9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>
                <p:cTn id="1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4" grpId="0" animBg="1"/>
      <p:bldP spid="14" grpId="1" animBg="1"/>
      <p:bldP spid="13" grpId="0" animBg="1"/>
      <p:bldP spid="13" grpId="1" animBg="1"/>
      <p:bldP spid="27" grpId="0" animBg="1"/>
      <p:bldP spid="27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</TotalTime>
  <Words>246</Words>
  <PresentationFormat>Экран (4:3)</PresentationFormat>
  <Paragraphs>113</Paragraphs>
  <Slides>10</Slides>
  <Notes>0</Notes>
  <HiddenSlides>0</HiddenSlides>
  <MMClips>45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48</cp:revision>
  <dcterms:created xsi:type="dcterms:W3CDTF">2016-12-19T13:20:18Z</dcterms:created>
  <dcterms:modified xsi:type="dcterms:W3CDTF">2017-01-15T09:42:36Z</dcterms:modified>
</cp:coreProperties>
</file>