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15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9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9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1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62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3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7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7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2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1DC9-7622-4D1A-A4CF-03B1C064C0EA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3D12C-3244-427D-A21F-228B43DA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81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785495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err="1"/>
              <a:t>Шаблон</a:t>
            </a:r>
            <a:r>
              <a:rPr lang="en-US" b="1" dirty="0"/>
              <a:t> </a:t>
            </a:r>
            <a:r>
              <a:rPr lang="en-US" b="1" dirty="0" err="1"/>
              <a:t>написания</a:t>
            </a:r>
            <a:r>
              <a:rPr lang="en-US" b="1" dirty="0"/>
              <a:t> </a:t>
            </a:r>
            <a:r>
              <a:rPr lang="ru-RU" b="1" dirty="0" smtClean="0"/>
              <a:t>электронного</a:t>
            </a:r>
            <a:r>
              <a:rPr lang="en-US" b="1" dirty="0" smtClean="0"/>
              <a:t> </a:t>
            </a:r>
            <a:r>
              <a:rPr lang="en-US" b="1" dirty="0" err="1" smtClean="0"/>
              <a:t>письма</a:t>
            </a:r>
            <a:r>
              <a:rPr lang="ru-RU" b="1" dirty="0" smtClean="0"/>
              <a:t> </a:t>
            </a:r>
            <a:r>
              <a:rPr lang="ru-RU" b="1" dirty="0" smtClean="0"/>
              <a:t>(</a:t>
            </a:r>
            <a:r>
              <a:rPr lang="en-US" b="1" dirty="0" smtClean="0"/>
              <a:t>100-120 </a:t>
            </a:r>
            <a:r>
              <a:rPr lang="ru-RU" b="1" smtClean="0"/>
              <a:t>слов)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Dear ……..,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Thank you very much for your </a:t>
            </a:r>
            <a:r>
              <a:rPr lang="en-US" i="1" dirty="0" smtClean="0"/>
              <a:t>e-mail. </a:t>
            </a:r>
            <a:r>
              <a:rPr lang="en-US" i="1" dirty="0"/>
              <a:t>It's always nice to hear from you.</a:t>
            </a:r>
            <a:endParaRPr lang="en-US" dirty="0"/>
          </a:p>
          <a:p>
            <a:pPr marL="0" indent="0">
              <a:buNone/>
            </a:pPr>
            <a:r>
              <a:rPr lang="en-US" i="1" dirty="0" smtClean="0"/>
              <a:t>In your e-mail you asked me some questions and now I want to answer them.</a:t>
            </a:r>
            <a:endParaRPr lang="en-US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Well</a:t>
            </a:r>
            <a:r>
              <a:rPr lang="en-US" i="1" dirty="0"/>
              <a:t>, I'd better go now as I have to do my homework. Write back soon.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Best wishes ,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……..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979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</dc:creator>
  <cp:lastModifiedBy>ЛИ</cp:lastModifiedBy>
  <cp:revision>12</cp:revision>
  <dcterms:created xsi:type="dcterms:W3CDTF">2021-10-03T09:01:48Z</dcterms:created>
  <dcterms:modified xsi:type="dcterms:W3CDTF">2023-05-07T08:35:32Z</dcterms:modified>
</cp:coreProperties>
</file>