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3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474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87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132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067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474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575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58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58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50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23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93180-2B4C-4416-A485-C1DBAB0DEEE0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8A064-69A9-48E7-BEE4-E2764CE10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60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5880" y="1344168"/>
            <a:ext cx="1406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There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721608" y="813816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is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3354" y="1917192"/>
            <a:ext cx="872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are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68785" y="1347966"/>
            <a:ext cx="31691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a/some/three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73440" y="1344168"/>
            <a:ext cx="1143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что?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952797" y="1344168"/>
            <a:ext cx="11299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где?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7810" y="2926080"/>
            <a:ext cx="89749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There </a:t>
            </a:r>
            <a:r>
              <a:rPr lang="en-US" sz="3200" b="1" dirty="0" smtClean="0">
                <a:solidFill>
                  <a:srgbClr val="FF0000"/>
                </a:solidFill>
              </a:rPr>
              <a:t>is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02060"/>
                </a:solidFill>
              </a:rPr>
              <a:t>a</a:t>
            </a:r>
            <a:r>
              <a:rPr lang="en-US" sz="3200" dirty="0" smtClean="0"/>
              <a:t> book on the desk.  - </a:t>
            </a:r>
            <a:r>
              <a:rPr lang="ru-RU" sz="3200" dirty="0" smtClean="0"/>
              <a:t>На парте книга.</a:t>
            </a:r>
            <a:endParaRPr lang="en-US" sz="3200" dirty="0"/>
          </a:p>
          <a:p>
            <a:r>
              <a:rPr lang="en-US" sz="3200" dirty="0" smtClean="0"/>
              <a:t>There </a:t>
            </a:r>
            <a:r>
              <a:rPr lang="en-US" sz="3200" b="1" dirty="0" smtClean="0">
                <a:solidFill>
                  <a:srgbClr val="FF0000"/>
                </a:solidFill>
              </a:rPr>
              <a:t>is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02060"/>
                </a:solidFill>
              </a:rPr>
              <a:t>some</a:t>
            </a:r>
            <a:r>
              <a:rPr lang="en-US" sz="3200" dirty="0" smtClean="0"/>
              <a:t> milk in the cup.</a:t>
            </a:r>
            <a:r>
              <a:rPr lang="ru-RU" sz="3200" dirty="0" smtClean="0"/>
              <a:t> – В чашке молоко.</a:t>
            </a:r>
            <a:endParaRPr lang="en-US" sz="3200" dirty="0" smtClean="0"/>
          </a:p>
          <a:p>
            <a:r>
              <a:rPr lang="en-US" sz="3200" dirty="0" smtClean="0"/>
              <a:t>There </a:t>
            </a:r>
            <a:r>
              <a:rPr lang="en-US" sz="3200" b="1" dirty="0" smtClean="0">
                <a:solidFill>
                  <a:srgbClr val="FF0000"/>
                </a:solidFill>
              </a:rPr>
              <a:t>are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02060"/>
                </a:solidFill>
              </a:rPr>
              <a:t>3</a:t>
            </a:r>
            <a:r>
              <a:rPr lang="en-US" sz="3200" dirty="0" smtClean="0"/>
              <a:t> pupils in the class.</a:t>
            </a:r>
            <a:r>
              <a:rPr lang="ru-RU" sz="3200" dirty="0" smtClean="0"/>
              <a:t> – В классе 3 ученика.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57413" y="4928616"/>
            <a:ext cx="61718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teacher in the classroom.</a:t>
            </a:r>
          </a:p>
          <a:p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desks in the classroom.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798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64</Words>
  <Application>Microsoft Office PowerPoint</Application>
  <PresentationFormat>Широкоэкранный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</dc:creator>
  <cp:lastModifiedBy>ЛИ</cp:lastModifiedBy>
  <cp:revision>5</cp:revision>
  <dcterms:created xsi:type="dcterms:W3CDTF">2021-01-14T17:19:45Z</dcterms:created>
  <dcterms:modified xsi:type="dcterms:W3CDTF">2023-01-15T11:10:07Z</dcterms:modified>
</cp:coreProperties>
</file>