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164031-B60B-B2BE-9AE9-154AED9F1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186DCC-A36E-68C9-F1D7-B30424E9B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B0D23E-54A3-0B0B-D075-1B020E4E7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FAC758-C456-B31D-2FF8-07C5A422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EAC7E7-DB5B-07D7-DB1F-E637A9A61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7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27C25-DCB8-E3BB-4ECB-4BE9D6096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60FF06-82F0-223A-025B-A8F9CF384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69169D-2465-887C-E196-B4C1390AD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7F3FA6-24D2-8A3B-7367-C344E7B9F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398E07-DA33-BB8A-418B-F6F6B03A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2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6DE1BC-ACBE-EA99-55A6-A30B0D6908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F978B0-AE3B-8CB9-1FAB-B4AB37F28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63A61E-28BC-29EC-9B4B-E1029936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B5F309-CB81-E162-71DC-40265B1A6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121B54-A929-07CB-EFD5-C75C8FEC1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25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DC224-75DE-4B6A-FB55-94B105634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2A85BB-B112-1FCD-AF89-F33C4F0E5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36B5B1-54E5-4D9D-EC90-49CC37771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6FA65-05AA-4456-92EE-786EBD43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AEC68E-D814-4248-E8AE-296FDA151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55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DD2EE7-716E-676C-2730-C59D93438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FF9F49-9493-C6E8-4818-B190CD68F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FDE03E-02F0-66FD-5DE5-F83DFF3D9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DA5972-FF79-AD5F-7CA2-D7686BB33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0F666F-7E09-9480-B755-AA33A322C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17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36233-F828-E470-F61D-848E86261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7EAAC4-410B-0B36-5F56-79C3B44DB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66E8CD-D346-F3A3-648D-48DDD4D4C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C0412A-5AF6-F199-183A-FC439868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4D5819-CEBB-C677-19DC-DEBD946D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5B75CD-FB2F-9F83-5B1B-73F7CEBE8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372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C05DFE-622A-0945-B4C2-B0EA0D60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1B3A04-0C92-81A1-4B2F-0A48CFDDD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AFE831-1C8C-8B02-1524-7E6148591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37986F-393C-DD7A-8F4A-336C28CC38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B38407-E661-F57B-F42B-0842B096F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76F7265-20EF-F46A-9FA1-5605F4F09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131854D-676B-DF5C-E3B3-25CAD17A9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1A2C45-AAF6-74FC-21E7-8780C2590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9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99638-255F-CBF1-530B-BF4DCCFF3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A09FB92-E1E4-56A6-86F4-F52100B55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6C8B15F-5954-D148-1EB4-57D84FC89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F9C922-77EA-E00B-5D8D-C83C10059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4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BC6D3F0-1BE6-1C07-4B17-CD74B8A06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E001FF1-BD98-8F3C-27B8-28937B143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A4A09C-0684-6BF6-DB4E-924A95569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9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4AB72-17A2-5C18-7099-AB1F347C1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FF08DE-51C6-68B2-9E95-8501D1A88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00BD4C-12D9-6B33-E305-9ADF7C193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C4DF08-6A8B-A3F5-DCCC-BC48553EF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9B981B-225D-EB77-5129-8188C4189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045990-7913-0F1C-D9CD-165E08450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8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BB6ED5-83AF-6401-4B73-3EABAA59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A80756-C9C1-DC65-D2D1-FE740114DD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31224C-6D36-1A4F-FC4C-BA020D754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E58762-7024-AE13-BAAE-29E2EE994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C15816-7F7B-1473-6BB6-45208B9D7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83E3A8-1BC5-9428-FF5F-DD527B5B9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9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6C383-06C0-30A7-245F-9BB131ECB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534DD6-EFB2-1E6B-9347-5A46E3880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FB4E45-021E-F5E4-FEDC-3ED6A0B3A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FE1D0-B5CC-4D2D-ADD4-E74A9872CF58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F1F8C2-1862-3A3E-10E6-A86D9A1BB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91C992-5DB4-1137-2BDD-D4146C3DD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FB89A-008B-4833-B0D7-63F5B9D79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9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jp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jp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jp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jp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62E725-7256-5050-ABBD-C06819684D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DD36F-4FC6-23AE-3AE4-2D2CEF057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44" y="367186"/>
            <a:ext cx="10515600" cy="2852737"/>
          </a:xfrm>
        </p:spPr>
        <p:txBody>
          <a:bodyPr/>
          <a:lstStyle/>
          <a:p>
            <a:pPr algn="ctr"/>
            <a:r>
              <a:rPr lang="ru-RU" dirty="0"/>
              <a:t>«Угадай чей голос»</a:t>
            </a:r>
            <a:br>
              <a:rPr lang="ru-RU" dirty="0"/>
            </a:br>
            <a:r>
              <a:rPr lang="ru-RU" dirty="0"/>
              <a:t>домашние животные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9F952C-6F36-E993-BEAD-8B548ECCC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5663" y="4982570"/>
            <a:ext cx="6049057" cy="495285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Воспитатель Наталья Васильевна Перепечко</a:t>
            </a:r>
          </a:p>
        </p:txBody>
      </p:sp>
    </p:spTree>
    <p:extLst>
      <p:ext uri="{BB962C8B-B14F-4D97-AF65-F5344CB8AC3E}">
        <p14:creationId xmlns:p14="http://schemas.microsoft.com/office/powerpoint/2010/main" val="2778038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BF65C3-3B38-9956-F09E-8A3EF5F1B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5EA8EA-FB47-454C-EDF1-FA34CA6D3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69" y="4111811"/>
            <a:ext cx="1658256" cy="16460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A8D2A-1B41-C73F-28AD-0867F4BC5D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902" y="3429000"/>
            <a:ext cx="1511939" cy="13656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6C38FC-5EDF-8D29-B7DC-79F45042A2C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78" y="4512589"/>
            <a:ext cx="1658256" cy="16010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26F047-9DE7-A6CD-21F3-D6A79F1983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51" y="5486132"/>
            <a:ext cx="1115665" cy="126198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76F679-5FD0-0EDB-1B85-53B7C8A21CB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87" y="2339528"/>
            <a:ext cx="1390008" cy="14448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948BA6-7758-B72D-853A-E6C4B0C58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8011" y="0"/>
            <a:ext cx="1255885" cy="1255885"/>
          </a:xfrm>
          <a:prstGeom prst="rect">
            <a:avLst/>
          </a:prstGeom>
        </p:spPr>
      </p:pic>
      <p:pic>
        <p:nvPicPr>
          <p:cNvPr id="3" name="поросенок">
            <a:hlinkClick r:id="" action="ppaction://media"/>
            <a:extLst>
              <a:ext uri="{FF2B5EF4-FFF2-40B4-BE49-F238E27FC236}">
                <a16:creationId xmlns:a16="http://schemas.microsoft.com/office/drawing/2014/main" id="{4C0D4F87-096E-C90D-AFC6-339881A855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500438" y="3968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5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4F606B-EA72-453E-4500-39DD05430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18" y="1101436"/>
            <a:ext cx="3953033" cy="39530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68B1D9-6E50-646C-D2F0-8C16C3519BC9}"/>
              </a:ext>
            </a:extLst>
          </p:cNvPr>
          <p:cNvSpPr/>
          <p:nvPr/>
        </p:nvSpPr>
        <p:spPr>
          <a:xfrm>
            <a:off x="2142770" y="5100520"/>
            <a:ext cx="6483928" cy="1080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Молодцы</a:t>
            </a:r>
          </a:p>
        </p:txBody>
      </p:sp>
      <p:sp>
        <p:nvSpPr>
          <p:cNvPr id="5" name="Управляющая кнопка: &quot;На главную&quot; 4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6853B248-6151-C06C-98BD-54763D780D47}"/>
              </a:ext>
            </a:extLst>
          </p:cNvPr>
          <p:cNvSpPr/>
          <p:nvPr/>
        </p:nvSpPr>
        <p:spPr>
          <a:xfrm>
            <a:off x="10058400" y="5652655"/>
            <a:ext cx="1330036" cy="108065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4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BF65C3-3B38-9956-F09E-8A3EF5F1B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5EA8EA-FB47-454C-EDF1-FA34CA6D3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69" y="4111811"/>
            <a:ext cx="1658256" cy="1646063"/>
          </a:xfrm>
          <a:prstGeom prst="rect">
            <a:avLst/>
          </a:prstGeom>
        </p:spPr>
      </p:pic>
      <p:pic>
        <p:nvPicPr>
          <p:cNvPr id="9" name="лошадь">
            <a:hlinkClick r:id="" action="ppaction://media"/>
            <a:extLst>
              <a:ext uri="{FF2B5EF4-FFF2-40B4-BE49-F238E27FC236}">
                <a16:creationId xmlns:a16="http://schemas.microsoft.com/office/drawing/2014/main" id="{BAA5F262-5112-A03B-4D23-0F38AFB06A0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93868" y="490526"/>
            <a:ext cx="609600" cy="6096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A8D2A-1B41-C73F-28AD-0867F4BC5D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902" y="3429000"/>
            <a:ext cx="1511939" cy="13656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6C38FC-5EDF-8D29-B7DC-79F45042A2C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78" y="4512589"/>
            <a:ext cx="1658256" cy="16010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26F047-9DE7-A6CD-21F3-D6A79F19837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51" y="5486132"/>
            <a:ext cx="1115665" cy="126198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76F679-5FD0-0EDB-1B85-53B7C8A21CB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87" y="2339528"/>
            <a:ext cx="1390008" cy="14448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948BA6-7758-B72D-853A-E6C4B0C588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8011" y="0"/>
            <a:ext cx="1255885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60280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4F606B-EA72-453E-4500-39DD05430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18" y="1101436"/>
            <a:ext cx="3953033" cy="39530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68B1D9-6E50-646C-D2F0-8C16C3519BC9}"/>
              </a:ext>
            </a:extLst>
          </p:cNvPr>
          <p:cNvSpPr/>
          <p:nvPr/>
        </p:nvSpPr>
        <p:spPr>
          <a:xfrm>
            <a:off x="2142770" y="5100520"/>
            <a:ext cx="6483928" cy="1080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Молодцы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B7B9704-0C86-138D-DFF8-A6019324E020}"/>
              </a:ext>
            </a:extLst>
          </p:cNvPr>
          <p:cNvSpPr/>
          <p:nvPr/>
        </p:nvSpPr>
        <p:spPr>
          <a:xfrm>
            <a:off x="10335491" y="5624945"/>
            <a:ext cx="1108364" cy="83127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4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BF65C3-3B38-9956-F09E-8A3EF5F1B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5EA8EA-FB47-454C-EDF1-FA34CA6D3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69" y="4111811"/>
            <a:ext cx="1658256" cy="16460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A8D2A-1B41-C73F-28AD-0867F4BC5D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902" y="3429000"/>
            <a:ext cx="1511939" cy="13656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6C38FC-5EDF-8D29-B7DC-79F45042A2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7378" y="4512589"/>
            <a:ext cx="1658256" cy="16010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26F047-9DE7-A6CD-21F3-D6A79F1983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51" y="5486132"/>
            <a:ext cx="1115665" cy="126198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76F679-5FD0-0EDB-1B85-53B7C8A21CB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87" y="2339528"/>
            <a:ext cx="1390008" cy="14448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948BA6-7758-B72D-853A-E6C4B0C58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8011" y="0"/>
            <a:ext cx="1255885" cy="1255885"/>
          </a:xfrm>
          <a:prstGeom prst="rect">
            <a:avLst/>
          </a:prstGeom>
        </p:spPr>
      </p:pic>
      <p:pic>
        <p:nvPicPr>
          <p:cNvPr id="2" name="собака">
            <a:hlinkClick r:id="" action="ppaction://media"/>
            <a:extLst>
              <a:ext uri="{FF2B5EF4-FFF2-40B4-BE49-F238E27FC236}">
                <a16:creationId xmlns:a16="http://schemas.microsoft.com/office/drawing/2014/main" id="{BD7387D2-70F9-7E97-E90E-53D0ED7115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835953" y="3231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7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4F606B-EA72-453E-4500-39DD05430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18" y="1101436"/>
            <a:ext cx="3953033" cy="39530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68B1D9-6E50-646C-D2F0-8C16C3519BC9}"/>
              </a:ext>
            </a:extLst>
          </p:cNvPr>
          <p:cNvSpPr/>
          <p:nvPr/>
        </p:nvSpPr>
        <p:spPr>
          <a:xfrm>
            <a:off x="2142770" y="5100520"/>
            <a:ext cx="6483928" cy="1080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Молодцы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B7B9704-0C86-138D-DFF8-A6019324E020}"/>
              </a:ext>
            </a:extLst>
          </p:cNvPr>
          <p:cNvSpPr/>
          <p:nvPr/>
        </p:nvSpPr>
        <p:spPr>
          <a:xfrm>
            <a:off x="10335491" y="5624945"/>
            <a:ext cx="1108364" cy="83127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428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BF65C3-3B38-9956-F09E-8A3EF5F1B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5EA8EA-FB47-454C-EDF1-FA34CA6D3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69" y="4111811"/>
            <a:ext cx="1658256" cy="16460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A8D2A-1B41-C73F-28AD-0867F4BC5D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902" y="3429000"/>
            <a:ext cx="1511939" cy="13656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6C38FC-5EDF-8D29-B7DC-79F45042A2C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78" y="4512589"/>
            <a:ext cx="1658256" cy="16010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26F047-9DE7-A6CD-21F3-D6A79F1983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51" y="5486132"/>
            <a:ext cx="1115665" cy="126198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76F679-5FD0-0EDB-1B85-53B7C8A21CB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87" y="2339528"/>
            <a:ext cx="1390008" cy="14448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948BA6-7758-B72D-853A-E6C4B0C58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8011" y="0"/>
            <a:ext cx="1255885" cy="1255885"/>
          </a:xfrm>
          <a:prstGeom prst="rect">
            <a:avLst/>
          </a:prstGeom>
        </p:spPr>
      </p:pic>
      <p:pic>
        <p:nvPicPr>
          <p:cNvPr id="3" name="кот">
            <a:hlinkClick r:id="" action="ppaction://media"/>
            <a:extLst>
              <a:ext uri="{FF2B5EF4-FFF2-40B4-BE49-F238E27FC236}">
                <a16:creationId xmlns:a16="http://schemas.microsoft.com/office/drawing/2014/main" id="{E03E3B27-4297-3673-154E-05EA10221C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527425" y="2857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63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4F606B-EA72-453E-4500-39DD05430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18" y="1101436"/>
            <a:ext cx="3953033" cy="39530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68B1D9-6E50-646C-D2F0-8C16C3519BC9}"/>
              </a:ext>
            </a:extLst>
          </p:cNvPr>
          <p:cNvSpPr/>
          <p:nvPr/>
        </p:nvSpPr>
        <p:spPr>
          <a:xfrm>
            <a:off x="2142770" y="5100520"/>
            <a:ext cx="6483928" cy="1080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Молодцы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B7B9704-0C86-138D-DFF8-A6019324E020}"/>
              </a:ext>
            </a:extLst>
          </p:cNvPr>
          <p:cNvSpPr/>
          <p:nvPr/>
        </p:nvSpPr>
        <p:spPr>
          <a:xfrm>
            <a:off x="10335491" y="5624945"/>
            <a:ext cx="1108364" cy="83127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58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BF65C3-3B38-9956-F09E-8A3EF5F1B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5EA8EA-FB47-454C-EDF1-FA34CA6D3E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69" y="4111811"/>
            <a:ext cx="1658256" cy="16460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A8D2A-1B41-C73F-28AD-0867F4BC5D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902" y="3429000"/>
            <a:ext cx="1511939" cy="13656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6C38FC-5EDF-8D29-B7DC-79F45042A2C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78" y="4512589"/>
            <a:ext cx="1658256" cy="16010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D26F047-9DE7-A6CD-21F3-D6A79F1983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951" y="5486132"/>
            <a:ext cx="1115665" cy="126198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276F679-5FD0-0EDB-1B85-53B7C8A21CB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87" y="2339528"/>
            <a:ext cx="1390008" cy="14448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948BA6-7758-B72D-853A-E6C4B0C58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8011" y="0"/>
            <a:ext cx="1255885" cy="1255885"/>
          </a:xfrm>
          <a:prstGeom prst="rect">
            <a:avLst/>
          </a:prstGeom>
        </p:spPr>
      </p:pic>
      <p:pic>
        <p:nvPicPr>
          <p:cNvPr id="2" name="корова">
            <a:hlinkClick r:id="" action="ppaction://media"/>
            <a:extLst>
              <a:ext uri="{FF2B5EF4-FFF2-40B4-BE49-F238E27FC236}">
                <a16:creationId xmlns:a16="http://schemas.microsoft.com/office/drawing/2014/main" id="{3B038A13-2E28-8FE1-07E3-6AE07DE053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333750" y="3698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8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4F606B-EA72-453E-4500-39DD05430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18" y="1101436"/>
            <a:ext cx="3953033" cy="395303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68B1D9-6E50-646C-D2F0-8C16C3519BC9}"/>
              </a:ext>
            </a:extLst>
          </p:cNvPr>
          <p:cNvSpPr/>
          <p:nvPr/>
        </p:nvSpPr>
        <p:spPr>
          <a:xfrm>
            <a:off x="2142770" y="5100520"/>
            <a:ext cx="6483928" cy="1080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Молодцы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7B7B9704-0C86-138D-DFF8-A6019324E020}"/>
              </a:ext>
            </a:extLst>
          </p:cNvPr>
          <p:cNvSpPr/>
          <p:nvPr/>
        </p:nvSpPr>
        <p:spPr>
          <a:xfrm>
            <a:off x="10335491" y="5624945"/>
            <a:ext cx="1108364" cy="83127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40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</Words>
  <Application>Microsoft Office PowerPoint</Application>
  <PresentationFormat>Широкоэкранный</PresentationFormat>
  <Paragraphs>7</Paragraphs>
  <Slides>11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«Угадай чей голос» домашние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«Угадай чей голос» домашние животные</dc:title>
  <dc:creator>Наташа Перепечко</dc:creator>
  <cp:lastModifiedBy>Наташа Перепечко</cp:lastModifiedBy>
  <cp:revision>3</cp:revision>
  <dcterms:created xsi:type="dcterms:W3CDTF">2023-01-30T03:43:12Z</dcterms:created>
  <dcterms:modified xsi:type="dcterms:W3CDTF">2023-05-07T07:34:10Z</dcterms:modified>
</cp:coreProperties>
</file>